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4"/>
  </p:sldMasterIdLst>
  <p:notesMasterIdLst>
    <p:notesMasterId r:id="rId20"/>
  </p:notesMasterIdLst>
  <p:handoutMasterIdLst>
    <p:handoutMasterId r:id="rId21"/>
  </p:handoutMasterIdLst>
  <p:sldIdLst>
    <p:sldId id="319" r:id="rId5"/>
    <p:sldId id="335" r:id="rId6"/>
    <p:sldId id="286" r:id="rId7"/>
    <p:sldId id="332" r:id="rId8"/>
    <p:sldId id="322" r:id="rId9"/>
    <p:sldId id="324" r:id="rId10"/>
    <p:sldId id="325" r:id="rId11"/>
    <p:sldId id="328" r:id="rId12"/>
    <p:sldId id="326" r:id="rId13"/>
    <p:sldId id="331" r:id="rId14"/>
    <p:sldId id="327" r:id="rId15"/>
    <p:sldId id="330" r:id="rId16"/>
    <p:sldId id="329" r:id="rId17"/>
    <p:sldId id="317" r:id="rId18"/>
    <p:sldId id="334" r:id="rId19"/>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B00"/>
    <a:srgbClr val="EF780B"/>
    <a:srgbClr val="FF3300"/>
    <a:srgbClr val="CC9900"/>
    <a:srgbClr val="B39C3B"/>
    <a:srgbClr val="8A0001"/>
    <a:srgbClr val="FFC8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DB0071-A479-401A-8E77-2FF9ED96C4BD}" v="9" dt="2024-09-04T17:20:09.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0" autoAdjust="0"/>
    <p:restoredTop sz="89128" autoAdjust="0"/>
  </p:normalViewPr>
  <p:slideViewPr>
    <p:cSldViewPr snapToGrid="0">
      <p:cViewPr varScale="1">
        <p:scale>
          <a:sx n="99" d="100"/>
          <a:sy n="99" d="100"/>
        </p:scale>
        <p:origin x="2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9CB91604-6F6B-4D90-AFA9-93CFBE64C449}" type="datetimeFigureOut">
              <a:rPr lang="en-US" smtClean="0"/>
              <a:t>9/12/2024</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AEF658CD-2F0A-427D-848A-FC2CB08D62B1}" type="slidenum">
              <a:rPr lang="en-US" smtClean="0"/>
              <a:t>‹#›</a:t>
            </a:fld>
            <a:endParaRPr lang="en-US"/>
          </a:p>
        </p:txBody>
      </p:sp>
    </p:spTree>
    <p:extLst>
      <p:ext uri="{BB962C8B-B14F-4D97-AF65-F5344CB8AC3E}">
        <p14:creationId xmlns:p14="http://schemas.microsoft.com/office/powerpoint/2010/main" val="374133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769A592F-EE1D-41BF-AFFE-9199E206E7A0}" type="datetimeFigureOut">
              <a:rPr lang="en-US" smtClean="0"/>
              <a:t>9/12/2024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EE61826D-65AE-494C-8D79-EB831C3D6ACF}" type="slidenum">
              <a:rPr lang="en-US" smtClean="0"/>
              <a:t>‹#›</a:t>
            </a:fld>
            <a:endParaRPr lang="en-US"/>
          </a:p>
        </p:txBody>
      </p:sp>
    </p:spTree>
    <p:extLst>
      <p:ext uri="{BB962C8B-B14F-4D97-AF65-F5344CB8AC3E}">
        <p14:creationId xmlns:p14="http://schemas.microsoft.com/office/powerpoint/2010/main" val="21917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baseline="0" dirty="0"/>
          </a:p>
          <a:p>
            <a:pPr>
              <a:spcBef>
                <a:spcPct val="0"/>
              </a:spcBef>
            </a:pPr>
            <a:endParaRPr lang="en-US" baseline="0" dirty="0"/>
          </a:p>
        </p:txBody>
      </p:sp>
      <p:sp>
        <p:nvSpPr>
          <p:cNvPr id="4" name="Slide Number Placeholder 3"/>
          <p:cNvSpPr>
            <a:spLocks noGrp="1"/>
          </p:cNvSpPr>
          <p:nvPr>
            <p:ph type="sldNum" sz="quarter" idx="10"/>
          </p:nvPr>
        </p:nvSpPr>
        <p:spPr/>
        <p:txBody>
          <a:bodyPr/>
          <a:lstStyle/>
          <a:p>
            <a:pPr defTabSz="465887">
              <a:defRPr/>
            </a:pPr>
            <a:fld id="{F2F6DA05-F402-6345-8394-8704D1252FBC}" type="slidenum">
              <a:rPr lang="en-US">
                <a:solidFill>
                  <a:prstClr val="black"/>
                </a:solidFill>
                <a:latin typeface="Calibri"/>
              </a:rPr>
              <a:pPr defTabSz="465887">
                <a:defRPr/>
              </a:pPr>
              <a:t>2</a:t>
            </a:fld>
            <a:endParaRPr lang="en-US">
              <a:solidFill>
                <a:prstClr val="black"/>
              </a:solidFill>
              <a:latin typeface="Calibri"/>
            </a:endParaRPr>
          </a:p>
        </p:txBody>
      </p:sp>
    </p:spTree>
    <p:extLst>
      <p:ext uri="{BB962C8B-B14F-4D97-AF65-F5344CB8AC3E}">
        <p14:creationId xmlns:p14="http://schemas.microsoft.com/office/powerpoint/2010/main" val="1917319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baseline="0" dirty="0"/>
          </a:p>
          <a:p>
            <a:pPr>
              <a:spcBef>
                <a:spcPct val="0"/>
              </a:spcBef>
            </a:pPr>
            <a:endParaRPr lang="en-US" baseline="0" dirty="0"/>
          </a:p>
        </p:txBody>
      </p:sp>
      <p:sp>
        <p:nvSpPr>
          <p:cNvPr id="4" name="Slide Number Placeholder 3"/>
          <p:cNvSpPr>
            <a:spLocks noGrp="1"/>
          </p:cNvSpPr>
          <p:nvPr>
            <p:ph type="sldNum" sz="quarter" idx="10"/>
          </p:nvPr>
        </p:nvSpPr>
        <p:spPr/>
        <p:txBody>
          <a:bodyPr/>
          <a:lstStyle/>
          <a:p>
            <a:pPr defTabSz="465887">
              <a:defRPr/>
            </a:pPr>
            <a:fld id="{F2F6DA05-F402-6345-8394-8704D1252FBC}" type="slidenum">
              <a:rPr lang="en-US">
                <a:solidFill>
                  <a:prstClr val="black"/>
                </a:solidFill>
                <a:latin typeface="Calibri"/>
              </a:rPr>
              <a:pPr defTabSz="465887">
                <a:defRPr/>
              </a:pPr>
              <a:t>11</a:t>
            </a:fld>
            <a:endParaRPr lang="en-US">
              <a:solidFill>
                <a:prstClr val="black"/>
              </a:solidFill>
              <a:latin typeface="Calibri"/>
            </a:endParaRPr>
          </a:p>
        </p:txBody>
      </p:sp>
    </p:spTree>
    <p:extLst>
      <p:ext uri="{BB962C8B-B14F-4D97-AF65-F5344CB8AC3E}">
        <p14:creationId xmlns:p14="http://schemas.microsoft.com/office/powerpoint/2010/main" val="3684153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baseline="0" dirty="0"/>
          </a:p>
          <a:p>
            <a:pPr>
              <a:spcBef>
                <a:spcPct val="0"/>
              </a:spcBef>
            </a:pPr>
            <a:endParaRPr lang="en-US" baseline="0" dirty="0"/>
          </a:p>
        </p:txBody>
      </p:sp>
      <p:sp>
        <p:nvSpPr>
          <p:cNvPr id="4" name="Slide Number Placeholder 3"/>
          <p:cNvSpPr>
            <a:spLocks noGrp="1"/>
          </p:cNvSpPr>
          <p:nvPr>
            <p:ph type="sldNum" sz="quarter" idx="10"/>
          </p:nvPr>
        </p:nvSpPr>
        <p:spPr/>
        <p:txBody>
          <a:bodyPr/>
          <a:lstStyle/>
          <a:p>
            <a:pPr defTabSz="465887">
              <a:defRPr/>
            </a:pPr>
            <a:fld id="{F2F6DA05-F402-6345-8394-8704D1252FBC}" type="slidenum">
              <a:rPr lang="en-US">
                <a:solidFill>
                  <a:prstClr val="black"/>
                </a:solidFill>
                <a:latin typeface="Calibri"/>
              </a:rPr>
              <a:pPr defTabSz="465887">
                <a:defRPr/>
              </a:pPr>
              <a:t>12</a:t>
            </a:fld>
            <a:endParaRPr lang="en-US">
              <a:solidFill>
                <a:prstClr val="black"/>
              </a:solidFill>
              <a:latin typeface="Calibri"/>
            </a:endParaRPr>
          </a:p>
        </p:txBody>
      </p:sp>
    </p:spTree>
    <p:extLst>
      <p:ext uri="{BB962C8B-B14F-4D97-AF65-F5344CB8AC3E}">
        <p14:creationId xmlns:p14="http://schemas.microsoft.com/office/powerpoint/2010/main" val="4040883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baseline="0" dirty="0"/>
          </a:p>
          <a:p>
            <a:pPr>
              <a:spcBef>
                <a:spcPct val="0"/>
              </a:spcBef>
            </a:pPr>
            <a:endParaRPr lang="en-US" baseline="0" dirty="0"/>
          </a:p>
        </p:txBody>
      </p:sp>
      <p:sp>
        <p:nvSpPr>
          <p:cNvPr id="4" name="Slide Number Placeholder 3"/>
          <p:cNvSpPr>
            <a:spLocks noGrp="1"/>
          </p:cNvSpPr>
          <p:nvPr>
            <p:ph type="sldNum" sz="quarter" idx="10"/>
          </p:nvPr>
        </p:nvSpPr>
        <p:spPr/>
        <p:txBody>
          <a:bodyPr/>
          <a:lstStyle/>
          <a:p>
            <a:pPr defTabSz="465887">
              <a:defRPr/>
            </a:pPr>
            <a:fld id="{F2F6DA05-F402-6345-8394-8704D1252FBC}" type="slidenum">
              <a:rPr lang="en-US">
                <a:solidFill>
                  <a:prstClr val="black"/>
                </a:solidFill>
                <a:latin typeface="Calibri"/>
              </a:rPr>
              <a:pPr defTabSz="465887">
                <a:defRPr/>
              </a:pPr>
              <a:t>13</a:t>
            </a:fld>
            <a:endParaRPr lang="en-US">
              <a:solidFill>
                <a:prstClr val="black"/>
              </a:solidFill>
              <a:latin typeface="Calibri"/>
            </a:endParaRPr>
          </a:p>
        </p:txBody>
      </p:sp>
    </p:spTree>
    <p:extLst>
      <p:ext uri="{BB962C8B-B14F-4D97-AF65-F5344CB8AC3E}">
        <p14:creationId xmlns:p14="http://schemas.microsoft.com/office/powerpoint/2010/main" val="67576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baseline="0"/>
          </a:p>
        </p:txBody>
      </p:sp>
      <p:sp>
        <p:nvSpPr>
          <p:cNvPr id="4" name="Slide Number Placeholder 3"/>
          <p:cNvSpPr>
            <a:spLocks noGrp="1"/>
          </p:cNvSpPr>
          <p:nvPr>
            <p:ph type="sldNum" sz="quarter" idx="10"/>
          </p:nvPr>
        </p:nvSpPr>
        <p:spPr/>
        <p:txBody>
          <a:bodyPr/>
          <a:lstStyle/>
          <a:p>
            <a:pPr defTabSz="474739">
              <a:defRPr/>
            </a:pPr>
            <a:fld id="{F2F6DA05-F402-6345-8394-8704D1252FBC}" type="slidenum">
              <a:rPr lang="en-US">
                <a:solidFill>
                  <a:prstClr val="black"/>
                </a:solidFill>
                <a:latin typeface="Calibri"/>
              </a:rPr>
              <a:pPr defTabSz="474739">
                <a:defRPr/>
              </a:pPr>
              <a:t>14</a:t>
            </a:fld>
            <a:endParaRPr lang="en-US">
              <a:solidFill>
                <a:prstClr val="black"/>
              </a:solidFill>
              <a:latin typeface="Calibri"/>
            </a:endParaRPr>
          </a:p>
        </p:txBody>
      </p:sp>
    </p:spTree>
    <p:extLst>
      <p:ext uri="{BB962C8B-B14F-4D97-AF65-F5344CB8AC3E}">
        <p14:creationId xmlns:p14="http://schemas.microsoft.com/office/powerpoint/2010/main" val="4153539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baseline="0" dirty="0"/>
          </a:p>
          <a:p>
            <a:pPr>
              <a:spcBef>
                <a:spcPct val="0"/>
              </a:spcBef>
            </a:pPr>
            <a:endParaRPr lang="en-US" baseline="0" dirty="0"/>
          </a:p>
        </p:txBody>
      </p:sp>
      <p:sp>
        <p:nvSpPr>
          <p:cNvPr id="4" name="Slide Number Placeholder 3"/>
          <p:cNvSpPr>
            <a:spLocks noGrp="1"/>
          </p:cNvSpPr>
          <p:nvPr>
            <p:ph type="sldNum" sz="quarter" idx="10"/>
          </p:nvPr>
        </p:nvSpPr>
        <p:spPr/>
        <p:txBody>
          <a:bodyPr/>
          <a:lstStyle/>
          <a:p>
            <a:pPr defTabSz="465887">
              <a:defRPr/>
            </a:pPr>
            <a:fld id="{F2F6DA05-F402-6345-8394-8704D1252FBC}" type="slidenum">
              <a:rPr lang="en-US">
                <a:solidFill>
                  <a:prstClr val="black"/>
                </a:solidFill>
                <a:latin typeface="Calibri"/>
              </a:rPr>
              <a:pPr defTabSz="465887">
                <a:defRPr/>
              </a:pPr>
              <a:t>3</a:t>
            </a:fld>
            <a:endParaRPr lang="en-US">
              <a:solidFill>
                <a:prstClr val="black"/>
              </a:solidFill>
              <a:latin typeface="Calibri"/>
            </a:endParaRPr>
          </a:p>
        </p:txBody>
      </p:sp>
    </p:spTree>
    <p:extLst>
      <p:ext uri="{BB962C8B-B14F-4D97-AF65-F5344CB8AC3E}">
        <p14:creationId xmlns:p14="http://schemas.microsoft.com/office/powerpoint/2010/main" val="248614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baseline="0" dirty="0"/>
          </a:p>
          <a:p>
            <a:pPr>
              <a:spcBef>
                <a:spcPct val="0"/>
              </a:spcBef>
            </a:pPr>
            <a:endParaRPr lang="en-US" baseline="0" dirty="0"/>
          </a:p>
        </p:txBody>
      </p:sp>
      <p:sp>
        <p:nvSpPr>
          <p:cNvPr id="4" name="Slide Number Placeholder 3"/>
          <p:cNvSpPr>
            <a:spLocks noGrp="1"/>
          </p:cNvSpPr>
          <p:nvPr>
            <p:ph type="sldNum" sz="quarter" idx="10"/>
          </p:nvPr>
        </p:nvSpPr>
        <p:spPr/>
        <p:txBody>
          <a:bodyPr/>
          <a:lstStyle/>
          <a:p>
            <a:pPr defTabSz="465887">
              <a:defRPr/>
            </a:pPr>
            <a:fld id="{F2F6DA05-F402-6345-8394-8704D1252FBC}" type="slidenum">
              <a:rPr lang="en-US">
                <a:solidFill>
                  <a:prstClr val="black"/>
                </a:solidFill>
                <a:latin typeface="Calibri"/>
              </a:rPr>
              <a:pPr defTabSz="465887">
                <a:defRPr/>
              </a:pPr>
              <a:t>4</a:t>
            </a:fld>
            <a:endParaRPr lang="en-US">
              <a:solidFill>
                <a:prstClr val="black"/>
              </a:solidFill>
              <a:latin typeface="Calibri"/>
            </a:endParaRPr>
          </a:p>
        </p:txBody>
      </p:sp>
    </p:spTree>
    <p:extLst>
      <p:ext uri="{BB962C8B-B14F-4D97-AF65-F5344CB8AC3E}">
        <p14:creationId xmlns:p14="http://schemas.microsoft.com/office/powerpoint/2010/main" val="1412833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baseline="0" dirty="0"/>
          </a:p>
          <a:p>
            <a:pPr>
              <a:spcBef>
                <a:spcPct val="0"/>
              </a:spcBef>
            </a:pPr>
            <a:endParaRPr lang="en-US" baseline="0" dirty="0"/>
          </a:p>
        </p:txBody>
      </p:sp>
      <p:sp>
        <p:nvSpPr>
          <p:cNvPr id="4" name="Slide Number Placeholder 3"/>
          <p:cNvSpPr>
            <a:spLocks noGrp="1"/>
          </p:cNvSpPr>
          <p:nvPr>
            <p:ph type="sldNum" sz="quarter" idx="10"/>
          </p:nvPr>
        </p:nvSpPr>
        <p:spPr/>
        <p:txBody>
          <a:bodyPr/>
          <a:lstStyle/>
          <a:p>
            <a:pPr defTabSz="465887">
              <a:defRPr/>
            </a:pPr>
            <a:fld id="{F2F6DA05-F402-6345-8394-8704D1252FBC}" type="slidenum">
              <a:rPr lang="en-US">
                <a:solidFill>
                  <a:prstClr val="black"/>
                </a:solidFill>
                <a:latin typeface="Calibri"/>
              </a:rPr>
              <a:pPr defTabSz="465887">
                <a:defRPr/>
              </a:pPr>
              <a:t>5</a:t>
            </a:fld>
            <a:endParaRPr lang="en-US">
              <a:solidFill>
                <a:prstClr val="black"/>
              </a:solidFill>
              <a:latin typeface="Calibri"/>
            </a:endParaRPr>
          </a:p>
        </p:txBody>
      </p:sp>
    </p:spTree>
    <p:extLst>
      <p:ext uri="{BB962C8B-B14F-4D97-AF65-F5344CB8AC3E}">
        <p14:creationId xmlns:p14="http://schemas.microsoft.com/office/powerpoint/2010/main" val="22033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baseline="0" dirty="0"/>
          </a:p>
          <a:p>
            <a:pPr>
              <a:spcBef>
                <a:spcPct val="0"/>
              </a:spcBef>
            </a:pPr>
            <a:endParaRPr lang="en-US" baseline="0" dirty="0"/>
          </a:p>
        </p:txBody>
      </p:sp>
      <p:sp>
        <p:nvSpPr>
          <p:cNvPr id="4" name="Slide Number Placeholder 3"/>
          <p:cNvSpPr>
            <a:spLocks noGrp="1"/>
          </p:cNvSpPr>
          <p:nvPr>
            <p:ph type="sldNum" sz="quarter" idx="10"/>
          </p:nvPr>
        </p:nvSpPr>
        <p:spPr/>
        <p:txBody>
          <a:bodyPr/>
          <a:lstStyle/>
          <a:p>
            <a:pPr defTabSz="465887">
              <a:defRPr/>
            </a:pPr>
            <a:fld id="{F2F6DA05-F402-6345-8394-8704D1252FBC}" type="slidenum">
              <a:rPr lang="en-US">
                <a:solidFill>
                  <a:prstClr val="black"/>
                </a:solidFill>
                <a:latin typeface="Calibri"/>
              </a:rPr>
              <a:pPr defTabSz="465887">
                <a:defRPr/>
              </a:pPr>
              <a:t>6</a:t>
            </a:fld>
            <a:endParaRPr lang="en-US">
              <a:solidFill>
                <a:prstClr val="black"/>
              </a:solidFill>
              <a:latin typeface="Calibri"/>
            </a:endParaRPr>
          </a:p>
        </p:txBody>
      </p:sp>
    </p:spTree>
    <p:extLst>
      <p:ext uri="{BB962C8B-B14F-4D97-AF65-F5344CB8AC3E}">
        <p14:creationId xmlns:p14="http://schemas.microsoft.com/office/powerpoint/2010/main" val="1804734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baseline="0" dirty="0"/>
          </a:p>
          <a:p>
            <a:pPr>
              <a:spcBef>
                <a:spcPct val="0"/>
              </a:spcBef>
            </a:pPr>
            <a:endParaRPr lang="en-US" baseline="0" dirty="0"/>
          </a:p>
        </p:txBody>
      </p:sp>
      <p:sp>
        <p:nvSpPr>
          <p:cNvPr id="4" name="Slide Number Placeholder 3"/>
          <p:cNvSpPr>
            <a:spLocks noGrp="1"/>
          </p:cNvSpPr>
          <p:nvPr>
            <p:ph type="sldNum" sz="quarter" idx="10"/>
          </p:nvPr>
        </p:nvSpPr>
        <p:spPr/>
        <p:txBody>
          <a:bodyPr/>
          <a:lstStyle/>
          <a:p>
            <a:pPr defTabSz="465887">
              <a:defRPr/>
            </a:pPr>
            <a:fld id="{F2F6DA05-F402-6345-8394-8704D1252FBC}" type="slidenum">
              <a:rPr lang="en-US">
                <a:solidFill>
                  <a:prstClr val="black"/>
                </a:solidFill>
                <a:latin typeface="Calibri"/>
              </a:rPr>
              <a:pPr defTabSz="465887">
                <a:defRPr/>
              </a:pPr>
              <a:t>7</a:t>
            </a:fld>
            <a:endParaRPr lang="en-US">
              <a:solidFill>
                <a:prstClr val="black"/>
              </a:solidFill>
              <a:latin typeface="Calibri"/>
            </a:endParaRPr>
          </a:p>
        </p:txBody>
      </p:sp>
    </p:spTree>
    <p:extLst>
      <p:ext uri="{BB962C8B-B14F-4D97-AF65-F5344CB8AC3E}">
        <p14:creationId xmlns:p14="http://schemas.microsoft.com/office/powerpoint/2010/main" val="3595168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baseline="0" dirty="0"/>
          </a:p>
          <a:p>
            <a:pPr>
              <a:spcBef>
                <a:spcPct val="0"/>
              </a:spcBef>
            </a:pPr>
            <a:endParaRPr lang="en-US" baseline="0" dirty="0"/>
          </a:p>
        </p:txBody>
      </p:sp>
      <p:sp>
        <p:nvSpPr>
          <p:cNvPr id="4" name="Slide Number Placeholder 3"/>
          <p:cNvSpPr>
            <a:spLocks noGrp="1"/>
          </p:cNvSpPr>
          <p:nvPr>
            <p:ph type="sldNum" sz="quarter" idx="10"/>
          </p:nvPr>
        </p:nvSpPr>
        <p:spPr/>
        <p:txBody>
          <a:bodyPr/>
          <a:lstStyle/>
          <a:p>
            <a:pPr defTabSz="465887">
              <a:defRPr/>
            </a:pPr>
            <a:fld id="{F2F6DA05-F402-6345-8394-8704D1252FBC}" type="slidenum">
              <a:rPr lang="en-US">
                <a:solidFill>
                  <a:prstClr val="black"/>
                </a:solidFill>
                <a:latin typeface="Calibri"/>
              </a:rPr>
              <a:pPr defTabSz="465887">
                <a:defRPr/>
              </a:pPr>
              <a:t>8</a:t>
            </a:fld>
            <a:endParaRPr lang="en-US">
              <a:solidFill>
                <a:prstClr val="black"/>
              </a:solidFill>
              <a:latin typeface="Calibri"/>
            </a:endParaRPr>
          </a:p>
        </p:txBody>
      </p:sp>
    </p:spTree>
    <p:extLst>
      <p:ext uri="{BB962C8B-B14F-4D97-AF65-F5344CB8AC3E}">
        <p14:creationId xmlns:p14="http://schemas.microsoft.com/office/powerpoint/2010/main" val="29168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baseline="0" dirty="0"/>
          </a:p>
          <a:p>
            <a:pPr>
              <a:spcBef>
                <a:spcPct val="0"/>
              </a:spcBef>
            </a:pPr>
            <a:endParaRPr lang="en-US" baseline="0" dirty="0"/>
          </a:p>
        </p:txBody>
      </p:sp>
      <p:sp>
        <p:nvSpPr>
          <p:cNvPr id="4" name="Slide Number Placeholder 3"/>
          <p:cNvSpPr>
            <a:spLocks noGrp="1"/>
          </p:cNvSpPr>
          <p:nvPr>
            <p:ph type="sldNum" sz="quarter" idx="10"/>
          </p:nvPr>
        </p:nvSpPr>
        <p:spPr/>
        <p:txBody>
          <a:bodyPr/>
          <a:lstStyle/>
          <a:p>
            <a:pPr defTabSz="465887">
              <a:defRPr/>
            </a:pPr>
            <a:fld id="{F2F6DA05-F402-6345-8394-8704D1252FBC}" type="slidenum">
              <a:rPr lang="en-US">
                <a:solidFill>
                  <a:prstClr val="black"/>
                </a:solidFill>
                <a:latin typeface="Calibri"/>
              </a:rPr>
              <a:pPr defTabSz="465887">
                <a:defRPr/>
              </a:pPr>
              <a:t>9</a:t>
            </a:fld>
            <a:endParaRPr lang="en-US">
              <a:solidFill>
                <a:prstClr val="black"/>
              </a:solidFill>
              <a:latin typeface="Calibri"/>
            </a:endParaRPr>
          </a:p>
        </p:txBody>
      </p:sp>
    </p:spTree>
    <p:extLst>
      <p:ext uri="{BB962C8B-B14F-4D97-AF65-F5344CB8AC3E}">
        <p14:creationId xmlns:p14="http://schemas.microsoft.com/office/powerpoint/2010/main" val="1291378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baseline="0" dirty="0"/>
          </a:p>
          <a:p>
            <a:pPr>
              <a:spcBef>
                <a:spcPct val="0"/>
              </a:spcBef>
            </a:pPr>
            <a:endParaRPr lang="en-US" baseline="0" dirty="0"/>
          </a:p>
        </p:txBody>
      </p:sp>
      <p:sp>
        <p:nvSpPr>
          <p:cNvPr id="4" name="Slide Number Placeholder 3"/>
          <p:cNvSpPr>
            <a:spLocks noGrp="1"/>
          </p:cNvSpPr>
          <p:nvPr>
            <p:ph type="sldNum" sz="quarter" idx="10"/>
          </p:nvPr>
        </p:nvSpPr>
        <p:spPr/>
        <p:txBody>
          <a:bodyPr/>
          <a:lstStyle/>
          <a:p>
            <a:pPr defTabSz="465887">
              <a:defRPr/>
            </a:pPr>
            <a:fld id="{F2F6DA05-F402-6345-8394-8704D1252FBC}" type="slidenum">
              <a:rPr lang="en-US">
                <a:solidFill>
                  <a:prstClr val="black"/>
                </a:solidFill>
                <a:latin typeface="Calibri"/>
              </a:rPr>
              <a:pPr defTabSz="465887">
                <a:defRPr/>
              </a:pPr>
              <a:t>10</a:t>
            </a:fld>
            <a:endParaRPr lang="en-US">
              <a:solidFill>
                <a:prstClr val="black"/>
              </a:solidFill>
              <a:latin typeface="Calibri"/>
            </a:endParaRPr>
          </a:p>
        </p:txBody>
      </p:sp>
    </p:spTree>
    <p:extLst>
      <p:ext uri="{BB962C8B-B14F-4D97-AF65-F5344CB8AC3E}">
        <p14:creationId xmlns:p14="http://schemas.microsoft.com/office/powerpoint/2010/main" val="3826163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500">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2"/>
          </p:nvPr>
        </p:nvSpPr>
        <p:spPr>
          <a:xfrm>
            <a:off x="140487" y="6516689"/>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
        <p:nvSpPr>
          <p:cNvPr id="8" name="Footer Placeholder 4"/>
          <p:cNvSpPr>
            <a:spLocks noGrp="1"/>
          </p:cNvSpPr>
          <p:nvPr>
            <p:ph type="ftr" sz="quarter" idx="3"/>
          </p:nvPr>
        </p:nvSpPr>
        <p:spPr>
          <a:xfrm>
            <a:off x="3401822" y="6516689"/>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pic>
        <p:nvPicPr>
          <p:cNvPr id="6" name="Picture 5" descr="Int-Pg_WhiteBkgd_2013_thinner.png"/>
          <p:cNvPicPr>
            <a:picLocks noChangeAspect="1"/>
          </p:cNvPicPr>
          <p:nvPr userDrawn="1"/>
        </p:nvPicPr>
        <p:blipFill>
          <a:blip r:embed="rId2"/>
          <a:srcRect/>
          <a:stretch>
            <a:fillRect/>
          </a:stretch>
        </p:blipFill>
        <p:spPr>
          <a:xfrm>
            <a:off x="2" y="1078992"/>
            <a:ext cx="12191997" cy="64008"/>
          </a:xfrm>
          <a:prstGeom prst="rect">
            <a:avLst/>
          </a:prstGeom>
        </p:spPr>
      </p:pic>
      <p:pic>
        <p:nvPicPr>
          <p:cNvPr id="9" name="Picture 8" descr="ABA Foundation_7462C.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8533" y="6167438"/>
            <a:ext cx="2573867" cy="355600"/>
          </a:xfrm>
          <a:prstGeom prst="rect">
            <a:avLst/>
          </a:prstGeom>
        </p:spPr>
      </p:pic>
    </p:spTree>
    <p:extLst>
      <p:ext uri="{BB962C8B-B14F-4D97-AF65-F5344CB8AC3E}">
        <p14:creationId xmlns:p14="http://schemas.microsoft.com/office/powerpoint/2010/main" val="384666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96252"/>
            <a:ext cx="10972800" cy="1143000"/>
          </a:xfrm>
        </p:spPr>
        <p:txBody>
          <a:bodyPr>
            <a:normAutofit/>
          </a:bodyPr>
          <a:lstStyle>
            <a:lvl1pPr>
              <a:defRPr sz="3500" b="0">
                <a:latin typeface="Arial" pitchFamily="34" charset="0"/>
                <a:cs typeface="Arial"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09600" y="1355558"/>
            <a:ext cx="10972800" cy="4451684"/>
          </a:xfrm>
        </p:spPr>
        <p:txBody>
          <a:bodyPr vert="eaVert"/>
          <a:lstStyle>
            <a:lvl1pPr>
              <a:defRPr sz="2500"/>
            </a:lvl1pPr>
            <a:lvl2pPr>
              <a:defRPr sz="2100"/>
            </a:lvl2pPr>
            <a:lvl3pPr>
              <a:defRPr sz="1900"/>
            </a:lvl3pPr>
            <a:lvl4pPr>
              <a:defRPr sz="1700"/>
            </a:lvl4pPr>
            <a:lvl5pP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2"/>
          </p:nvPr>
        </p:nvSpPr>
        <p:spPr>
          <a:xfrm>
            <a:off x="140487" y="6516689"/>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
        <p:nvSpPr>
          <p:cNvPr id="7" name="Footer Placeholder 4"/>
          <p:cNvSpPr>
            <a:spLocks noGrp="1"/>
          </p:cNvSpPr>
          <p:nvPr>
            <p:ph type="ftr" sz="quarter" idx="3"/>
          </p:nvPr>
        </p:nvSpPr>
        <p:spPr>
          <a:xfrm>
            <a:off x="3401822" y="6516689"/>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95526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07433"/>
            <a:ext cx="2743200" cy="4467726"/>
          </a:xfrm>
        </p:spPr>
        <p:txBody>
          <a:bodyPr vert="eaVert">
            <a:normAutofit/>
          </a:bodyPr>
          <a:lstStyle>
            <a:lvl1pPr>
              <a:defRPr sz="3500">
                <a:latin typeface="Arial" pitchFamily="34" charset="0"/>
                <a:cs typeface="Arial"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09600" y="1307433"/>
            <a:ext cx="8026400" cy="4467727"/>
          </a:xfrm>
        </p:spPr>
        <p:txBody>
          <a:bodyPr vert="eaVert"/>
          <a:lstStyle>
            <a:lvl1pPr>
              <a:defRPr sz="2500"/>
            </a:lvl1pPr>
            <a:lvl2pPr>
              <a:defRPr sz="2100"/>
            </a:lvl2pPr>
            <a:lvl3pPr>
              <a:defRPr sz="1900"/>
            </a:lvl3pPr>
            <a:lvl4pPr>
              <a:defRPr sz="1700"/>
            </a:lvl4pPr>
            <a:lvl5pP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2"/>
          </p:nvPr>
        </p:nvSpPr>
        <p:spPr>
          <a:xfrm>
            <a:off x="140487" y="6516689"/>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
        <p:nvSpPr>
          <p:cNvPr id="7" name="Footer Placeholder 4"/>
          <p:cNvSpPr>
            <a:spLocks noGrp="1"/>
          </p:cNvSpPr>
          <p:nvPr>
            <p:ph type="ftr" sz="quarter" idx="3"/>
          </p:nvPr>
        </p:nvSpPr>
        <p:spPr>
          <a:xfrm>
            <a:off x="3401822" y="6516689"/>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21080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150471"/>
            <a:ext cx="10972800" cy="892266"/>
          </a:xfrm>
        </p:spPr>
        <p:txBody>
          <a:bodyPr>
            <a:normAutofit/>
          </a:bodyPr>
          <a:lstStyle>
            <a:lvl1pPr>
              <a:defRPr sz="3600" b="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1117600" y="1600202"/>
            <a:ext cx="10464800" cy="4174957"/>
          </a:xfrm>
        </p:spPr>
        <p:txBody>
          <a:bodyPr/>
          <a:lstStyle>
            <a:lvl1pPr>
              <a:defRPr sz="2500">
                <a:latin typeface="Arial" pitchFamily="34" charset="0"/>
                <a:cs typeface="Arial" pitchFamily="34" charset="0"/>
              </a:defRPr>
            </a:lvl1pPr>
            <a:lvl2pPr>
              <a:defRPr sz="2100">
                <a:latin typeface="Arial" pitchFamily="34" charset="0"/>
                <a:cs typeface="Arial" pitchFamily="34" charset="0"/>
              </a:defRPr>
            </a:lvl2pPr>
            <a:lvl3pPr>
              <a:defRPr sz="1900">
                <a:latin typeface="Arial" pitchFamily="34" charset="0"/>
                <a:cs typeface="Arial" pitchFamily="34" charset="0"/>
              </a:defRPr>
            </a:lvl3pPr>
            <a:lvl4pPr>
              <a:defRPr sz="1700">
                <a:latin typeface="Arial" pitchFamily="34" charset="0"/>
                <a:cs typeface="Arial" pitchFamily="34" charset="0"/>
              </a:defRPr>
            </a:lvl4pPr>
            <a:lvl5pPr>
              <a:defRPr sz="17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140487" y="6516689"/>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
        <p:nvSpPr>
          <p:cNvPr id="8" name="Footer Placeholder 4"/>
          <p:cNvSpPr>
            <a:spLocks noGrp="1"/>
          </p:cNvSpPr>
          <p:nvPr>
            <p:ph type="ftr" sz="quarter" idx="3"/>
          </p:nvPr>
        </p:nvSpPr>
        <p:spPr>
          <a:xfrm>
            <a:off x="3401822" y="6516689"/>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pic>
        <p:nvPicPr>
          <p:cNvPr id="6" name="Picture 5" descr="Int-Pg_WhiteBkgd_2013_thinner.png"/>
          <p:cNvPicPr>
            <a:picLocks noChangeAspect="1"/>
          </p:cNvPicPr>
          <p:nvPr userDrawn="1"/>
        </p:nvPicPr>
        <p:blipFill>
          <a:blip r:embed="rId2"/>
          <a:srcRect/>
          <a:stretch>
            <a:fillRect/>
          </a:stretch>
        </p:blipFill>
        <p:spPr>
          <a:xfrm>
            <a:off x="2" y="1078992"/>
            <a:ext cx="12191997" cy="64008"/>
          </a:xfrm>
          <a:prstGeom prst="rect">
            <a:avLst/>
          </a:prstGeom>
        </p:spPr>
      </p:pic>
      <p:pic>
        <p:nvPicPr>
          <p:cNvPr id="4" name="Picture 3" descr="ABA Foundation_7462C.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8533" y="6167438"/>
            <a:ext cx="2573867" cy="355600"/>
          </a:xfrm>
          <a:prstGeom prst="rect">
            <a:avLst/>
          </a:prstGeom>
        </p:spPr>
      </p:pic>
    </p:spTree>
    <p:extLst>
      <p:ext uri="{BB962C8B-B14F-4D97-AF65-F5344CB8AC3E}">
        <p14:creationId xmlns:p14="http://schemas.microsoft.com/office/powerpoint/2010/main" val="221497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3500" b="1" cap="a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7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2"/>
          </p:nvPr>
        </p:nvSpPr>
        <p:spPr>
          <a:xfrm>
            <a:off x="140487" y="6516689"/>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
        <p:nvSpPr>
          <p:cNvPr id="8" name="Footer Placeholder 4"/>
          <p:cNvSpPr>
            <a:spLocks noGrp="1"/>
          </p:cNvSpPr>
          <p:nvPr>
            <p:ph type="ftr" sz="quarter" idx="3"/>
          </p:nvPr>
        </p:nvSpPr>
        <p:spPr>
          <a:xfrm>
            <a:off x="3401822" y="6516689"/>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pic>
        <p:nvPicPr>
          <p:cNvPr id="6" name="Picture 5" descr="Int-Pg_WhiteBkgd_2013_thinner.png"/>
          <p:cNvPicPr>
            <a:picLocks noChangeAspect="1"/>
          </p:cNvPicPr>
          <p:nvPr userDrawn="1"/>
        </p:nvPicPr>
        <p:blipFill>
          <a:blip r:embed="rId2"/>
          <a:srcRect/>
          <a:stretch>
            <a:fillRect/>
          </a:stretch>
        </p:blipFill>
        <p:spPr>
          <a:xfrm>
            <a:off x="2" y="1078992"/>
            <a:ext cx="12191997" cy="64008"/>
          </a:xfrm>
          <a:prstGeom prst="rect">
            <a:avLst/>
          </a:prstGeom>
        </p:spPr>
      </p:pic>
    </p:spTree>
    <p:extLst>
      <p:ext uri="{BB962C8B-B14F-4D97-AF65-F5344CB8AC3E}">
        <p14:creationId xmlns:p14="http://schemas.microsoft.com/office/powerpoint/2010/main" val="349525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104273"/>
            <a:ext cx="10972800" cy="1143000"/>
          </a:xfrm>
        </p:spPr>
        <p:txBody>
          <a:bodyPr>
            <a:normAutofit/>
          </a:bodyPr>
          <a:lstStyle>
            <a:lvl1pPr>
              <a:defRPr sz="350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0"/>
            <a:ext cx="5384800" cy="4247147"/>
          </a:xfrm>
        </p:spPr>
        <p:txBody>
          <a:bodyPr/>
          <a:lstStyle>
            <a:lvl1pPr>
              <a:defRPr sz="2500"/>
            </a:lvl1pPr>
            <a:lvl2pPr>
              <a:defRPr sz="2100"/>
            </a:lvl2pPr>
            <a:lvl3pPr>
              <a:defRPr sz="1900"/>
            </a:lvl3pPr>
            <a:lvl4pPr>
              <a:defRPr sz="1700"/>
            </a:lvl4pPr>
            <a:lvl5pPr>
              <a:defRPr sz="17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4247147"/>
          </a:xfrm>
        </p:spPr>
        <p:txBody>
          <a:bodyPr/>
          <a:lstStyle>
            <a:lvl1pPr>
              <a:defRPr sz="2500"/>
            </a:lvl1pPr>
            <a:lvl2pPr>
              <a:defRPr sz="2100"/>
            </a:lvl2pPr>
            <a:lvl3pPr>
              <a:defRPr sz="1900"/>
            </a:lvl3pPr>
            <a:lvl4pPr>
              <a:defRPr sz="1700"/>
            </a:lvl4pPr>
            <a:lvl5pPr>
              <a:defRPr sz="17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140487" y="6516689"/>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
        <p:nvSpPr>
          <p:cNvPr id="9" name="Footer Placeholder 4"/>
          <p:cNvSpPr>
            <a:spLocks noGrp="1"/>
          </p:cNvSpPr>
          <p:nvPr>
            <p:ph type="ftr" sz="quarter" idx="3"/>
          </p:nvPr>
        </p:nvSpPr>
        <p:spPr>
          <a:xfrm>
            <a:off x="3401822" y="6516689"/>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pic>
        <p:nvPicPr>
          <p:cNvPr id="7" name="Picture 6" descr="Int-Pg_WhiteBkgd_2013_thinner.png"/>
          <p:cNvPicPr>
            <a:picLocks noChangeAspect="1"/>
          </p:cNvPicPr>
          <p:nvPr userDrawn="1"/>
        </p:nvPicPr>
        <p:blipFill>
          <a:blip r:embed="rId2"/>
          <a:srcRect/>
          <a:stretch>
            <a:fillRect/>
          </a:stretch>
        </p:blipFill>
        <p:spPr>
          <a:xfrm>
            <a:off x="2" y="1078992"/>
            <a:ext cx="12191997" cy="64008"/>
          </a:xfrm>
          <a:prstGeom prst="rect">
            <a:avLst/>
          </a:prstGeom>
        </p:spPr>
      </p:pic>
    </p:spTree>
    <p:extLst>
      <p:ext uri="{BB962C8B-B14F-4D97-AF65-F5344CB8AC3E}">
        <p14:creationId xmlns:p14="http://schemas.microsoft.com/office/powerpoint/2010/main" val="161499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7600" y="-96252"/>
            <a:ext cx="10972800" cy="1143000"/>
          </a:xfrm>
        </p:spPr>
        <p:txBody>
          <a:bodyPr>
            <a:normAutofit/>
          </a:bodyPr>
          <a:lstStyle>
            <a:lvl1pPr>
              <a:defRPr sz="3500" b="0">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640388"/>
          </a:xfrm>
        </p:spPr>
        <p:txBody>
          <a:bodyPr/>
          <a:lstStyle>
            <a:lvl1pPr>
              <a:defRPr sz="2300"/>
            </a:lvl1pPr>
            <a:lvl2pPr>
              <a:defRPr sz="2100"/>
            </a:lvl2pPr>
            <a:lvl3pPr>
              <a:defRPr sz="1900"/>
            </a:lvl3pPr>
            <a:lvl4pPr>
              <a:defRPr sz="1700"/>
            </a:lvl4pPr>
            <a:lvl5pPr>
              <a:defRPr sz="17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no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640388"/>
          </a:xfrm>
        </p:spPr>
        <p:txBody>
          <a:bodyPr/>
          <a:lstStyle>
            <a:lvl1pPr>
              <a:defRPr sz="2300"/>
            </a:lvl1pPr>
            <a:lvl2pPr>
              <a:defRPr sz="2100"/>
            </a:lvl2pPr>
            <a:lvl3pPr>
              <a:defRPr sz="1900"/>
            </a:lvl3pPr>
            <a:lvl4pPr>
              <a:defRPr sz="1700"/>
            </a:lvl4pPr>
            <a:lvl5pPr>
              <a:defRPr sz="17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140487" y="6516689"/>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
        <p:nvSpPr>
          <p:cNvPr id="11" name="Footer Placeholder 4"/>
          <p:cNvSpPr>
            <a:spLocks noGrp="1"/>
          </p:cNvSpPr>
          <p:nvPr>
            <p:ph type="ftr" sz="quarter" idx="11"/>
          </p:nvPr>
        </p:nvSpPr>
        <p:spPr>
          <a:xfrm>
            <a:off x="3401822" y="6516689"/>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95891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7600" y="-96252"/>
            <a:ext cx="10972800" cy="1143000"/>
          </a:xfrm>
        </p:spPr>
        <p:txBody>
          <a:bodyPr>
            <a:normAutofit/>
          </a:bodyPr>
          <a:lstStyle>
            <a:lvl1pPr>
              <a:defRPr sz="3500">
                <a:latin typeface="Arial" pitchFamily="34" charset="0"/>
                <a:cs typeface="Arial" pitchFamily="34" charset="0"/>
              </a:defRPr>
            </a:lvl1pPr>
          </a:lstStyle>
          <a:p>
            <a:r>
              <a:rPr lang="en-US" dirty="0"/>
              <a:t>Click to edit Master title style</a:t>
            </a:r>
          </a:p>
        </p:txBody>
      </p:sp>
      <p:sp>
        <p:nvSpPr>
          <p:cNvPr id="6" name="Date Placeholder 3"/>
          <p:cNvSpPr>
            <a:spLocks noGrp="1"/>
          </p:cNvSpPr>
          <p:nvPr>
            <p:ph type="dt" sz="half" idx="2"/>
          </p:nvPr>
        </p:nvSpPr>
        <p:spPr>
          <a:xfrm>
            <a:off x="140487" y="6516689"/>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
        <p:nvSpPr>
          <p:cNvPr id="7" name="Footer Placeholder 4"/>
          <p:cNvSpPr>
            <a:spLocks noGrp="1"/>
          </p:cNvSpPr>
          <p:nvPr>
            <p:ph type="ftr" sz="quarter" idx="3"/>
          </p:nvPr>
        </p:nvSpPr>
        <p:spPr>
          <a:xfrm>
            <a:off x="3401822" y="6516689"/>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79671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140487" y="6516689"/>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
        <p:nvSpPr>
          <p:cNvPr id="6" name="Footer Placeholder 4"/>
          <p:cNvSpPr>
            <a:spLocks noGrp="1"/>
          </p:cNvSpPr>
          <p:nvPr>
            <p:ph type="ftr" sz="quarter" idx="3"/>
          </p:nvPr>
        </p:nvSpPr>
        <p:spPr>
          <a:xfrm>
            <a:off x="3401822" y="6516689"/>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41005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580147"/>
            <a:ext cx="4011084" cy="1162050"/>
          </a:xfrm>
        </p:spPr>
        <p:txBody>
          <a:bodyPr anchor="b">
            <a:normAutofit/>
          </a:bodyPr>
          <a:lstStyle>
            <a:lvl1pPr algn="l">
              <a:defRPr sz="2100" b="1">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766733" y="1580148"/>
            <a:ext cx="6815667" cy="4195011"/>
          </a:xfrm>
        </p:spPr>
        <p:txBody>
          <a:bodyPr/>
          <a:lstStyle>
            <a:lvl1pPr>
              <a:defRPr sz="2500"/>
            </a:lvl1pPr>
            <a:lvl2pPr>
              <a:defRPr sz="2100"/>
            </a:lvl2pPr>
            <a:lvl3pPr>
              <a:defRPr sz="1900"/>
            </a:lvl3pPr>
            <a:lvl4pPr>
              <a:defRPr sz="1700"/>
            </a:lvl4pPr>
            <a:lvl5pPr>
              <a:defRPr sz="17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3112169"/>
            <a:ext cx="4011084" cy="2662990"/>
          </a:xfrm>
        </p:spPr>
        <p:txBody>
          <a:bodyPr>
            <a:normAutofit/>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3"/>
          <p:cNvSpPr>
            <a:spLocks noGrp="1"/>
          </p:cNvSpPr>
          <p:nvPr>
            <p:ph type="dt" sz="half" idx="10"/>
          </p:nvPr>
        </p:nvSpPr>
        <p:spPr>
          <a:xfrm>
            <a:off x="140487" y="6516689"/>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
        <p:nvSpPr>
          <p:cNvPr id="10" name="Footer Placeholder 4"/>
          <p:cNvSpPr>
            <a:spLocks noGrp="1"/>
          </p:cNvSpPr>
          <p:nvPr>
            <p:ph type="ftr" sz="quarter" idx="3"/>
          </p:nvPr>
        </p:nvSpPr>
        <p:spPr>
          <a:xfrm>
            <a:off x="3401822" y="6516689"/>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76518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100" b="1">
                <a:latin typeface="Arial" pitchFamily="34" charset="0"/>
                <a:cs typeface="Arial" pitchFamily="34" charset="0"/>
              </a:defRPr>
            </a:lvl1pPr>
          </a:lstStyle>
          <a:p>
            <a:r>
              <a:rPr lang="en-US" dirty="0"/>
              <a:t>Click to edit Master title style</a:t>
            </a:r>
          </a:p>
        </p:txBody>
      </p:sp>
      <p:sp>
        <p:nvSpPr>
          <p:cNvPr id="3" name="Picture Placeholder 2"/>
          <p:cNvSpPr>
            <a:spLocks noGrp="1"/>
          </p:cNvSpPr>
          <p:nvPr>
            <p:ph type="pic" idx="1"/>
          </p:nvPr>
        </p:nvSpPr>
        <p:spPr>
          <a:xfrm>
            <a:off x="2389717" y="1339516"/>
            <a:ext cx="7315200" cy="33880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20115"/>
          </a:xfrm>
        </p:spPr>
        <p:txBody>
          <a:bodyPr>
            <a:normAutofit/>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3"/>
          <p:cNvSpPr>
            <a:spLocks noGrp="1"/>
          </p:cNvSpPr>
          <p:nvPr>
            <p:ph type="dt" sz="half" idx="10"/>
          </p:nvPr>
        </p:nvSpPr>
        <p:spPr>
          <a:xfrm>
            <a:off x="140487" y="6516689"/>
            <a:ext cx="2844800"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
        <p:nvSpPr>
          <p:cNvPr id="8" name="Footer Placeholder 4"/>
          <p:cNvSpPr>
            <a:spLocks noGrp="1"/>
          </p:cNvSpPr>
          <p:nvPr>
            <p:ph type="ftr" sz="quarter" idx="3"/>
          </p:nvPr>
        </p:nvSpPr>
        <p:spPr>
          <a:xfrm>
            <a:off x="3401822" y="6516689"/>
            <a:ext cx="3989693" cy="365125"/>
          </a:xfrm>
          <a:prstGeom prst="rect">
            <a:avLst/>
          </a:prstGeom>
        </p:spPr>
        <p:txBody>
          <a:bodyPr vert="horz" lIns="91440" tIns="45720" rIns="91440" bIns="45720" rtlCol="0" anchor="ctr"/>
          <a:lstStyle>
            <a:lvl1pPr algn="l">
              <a:defRPr sz="1100">
                <a:solidFill>
                  <a:schemeClr val="tx1">
                    <a:tint val="75000"/>
                  </a:schemeClr>
                </a:solidFill>
                <a:latin typeface="Arial" pitchFamily="34" charset="0"/>
                <a:cs typeface="Arial" pitchFamily="34" charset="0"/>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9101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150471"/>
            <a:ext cx="10972800" cy="9285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17600" y="1600201"/>
            <a:ext cx="10464800" cy="41348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p:cNvSpPr>
            <a:spLocks noGrp="1"/>
          </p:cNvSpPr>
          <p:nvPr>
            <p:ph type="dt" sz="half" idx="2"/>
          </p:nvPr>
        </p:nvSpPr>
        <p:spPr>
          <a:xfrm>
            <a:off x="140487" y="6516689"/>
            <a:ext cx="2844800" cy="365125"/>
          </a:xfrm>
          <a:prstGeom prst="rect">
            <a:avLst/>
          </a:prstGeom>
        </p:spPr>
        <p:txBody>
          <a:bodyPr vert="horz" lIns="91440" tIns="45720" rIns="91440" bIns="45720" rtlCol="0" anchor="ctr"/>
          <a:lstStyle>
            <a:lvl1pPr algn="l">
              <a:defRPr sz="1100">
                <a:solidFill>
                  <a:schemeClr val="tx1">
                    <a:lumMod val="75000"/>
                    <a:lumOff val="25000"/>
                  </a:schemeClr>
                </a:solidFill>
                <a:latin typeface="Arial" pitchFamily="34" charset="0"/>
                <a:cs typeface="Arial" pitchFamily="34" charset="0"/>
              </a:defRPr>
            </a:lvl1pPr>
          </a:lstStyle>
          <a:p>
            <a:endParaRPr lang="en-US" dirty="0">
              <a:solidFill>
                <a:prstClr val="black">
                  <a:lumMod val="75000"/>
                  <a:lumOff val="25000"/>
                </a:prstClr>
              </a:solidFill>
            </a:endParaRPr>
          </a:p>
        </p:txBody>
      </p:sp>
      <p:sp>
        <p:nvSpPr>
          <p:cNvPr id="17" name="Footer Placeholder 4"/>
          <p:cNvSpPr>
            <a:spLocks noGrp="1"/>
          </p:cNvSpPr>
          <p:nvPr>
            <p:ph type="ftr" sz="quarter" idx="3"/>
          </p:nvPr>
        </p:nvSpPr>
        <p:spPr>
          <a:xfrm>
            <a:off x="3401822" y="6516689"/>
            <a:ext cx="3989693" cy="365125"/>
          </a:xfrm>
          <a:prstGeom prst="rect">
            <a:avLst/>
          </a:prstGeom>
        </p:spPr>
        <p:txBody>
          <a:bodyPr vert="horz" lIns="91440" tIns="45720" rIns="91440" bIns="45720" rtlCol="0" anchor="ctr"/>
          <a:lstStyle>
            <a:lvl1pPr algn="l">
              <a:defRPr sz="1100">
                <a:solidFill>
                  <a:schemeClr val="tx1">
                    <a:lumMod val="75000"/>
                    <a:lumOff val="25000"/>
                  </a:schemeClr>
                </a:solidFill>
                <a:latin typeface="Arial" pitchFamily="34" charset="0"/>
                <a:cs typeface="Arial" pitchFamily="34" charset="0"/>
              </a:defRPr>
            </a:lvl1pPr>
          </a:lstStyle>
          <a:p>
            <a:endParaRPr lang="en-US" dirty="0">
              <a:solidFill>
                <a:prstClr val="black">
                  <a:lumMod val="75000"/>
                  <a:lumOff val="25000"/>
                </a:prstClr>
              </a:solidFill>
            </a:endParaRPr>
          </a:p>
        </p:txBody>
      </p:sp>
      <p:pic>
        <p:nvPicPr>
          <p:cNvPr id="15" name="Picture 14" descr="ABA_logo_horiz_White.png"/>
          <p:cNvPicPr>
            <a:picLocks noChangeAspect="1"/>
          </p:cNvPicPr>
          <p:nvPr userDrawn="1"/>
        </p:nvPicPr>
        <p:blipFill>
          <a:blip r:embed="rId13"/>
          <a:stretch>
            <a:fillRect/>
          </a:stretch>
        </p:blipFill>
        <p:spPr>
          <a:xfrm>
            <a:off x="8534400" y="6325795"/>
            <a:ext cx="3048000" cy="173161"/>
          </a:xfrm>
          <a:prstGeom prst="rect">
            <a:avLst/>
          </a:prstGeom>
        </p:spPr>
      </p:pic>
    </p:spTree>
    <p:extLst>
      <p:ext uri="{BB962C8B-B14F-4D97-AF65-F5344CB8AC3E}">
        <p14:creationId xmlns:p14="http://schemas.microsoft.com/office/powerpoint/2010/main" val="4303240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457200" rtl="0" eaLnBrk="1" latinLnBrk="0" hangingPunct="1">
        <a:spcBef>
          <a:spcPct val="0"/>
        </a:spcBef>
        <a:buNone/>
        <a:defRPr sz="3600" kern="1200">
          <a:solidFill>
            <a:srgbClr val="005A8C"/>
          </a:solidFill>
          <a:latin typeface="Arial "/>
          <a:ea typeface="+mj-ea"/>
          <a:cs typeface="+mj-cs"/>
        </a:defRPr>
      </a:lvl1pPr>
    </p:titleStyle>
    <p:bodyStyle>
      <a:lvl1pPr marL="342900" indent="-342900" algn="l" defTabSz="457200" rtl="0" eaLnBrk="1" latinLnBrk="0" hangingPunct="1">
        <a:spcBef>
          <a:spcPct val="20000"/>
        </a:spcBef>
        <a:buFont typeface="Arial"/>
        <a:buChar char="•"/>
        <a:defRPr sz="25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1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9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7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7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60PNeINTU6g" TargetMode="External"/><Relationship Id="rId3" Type="http://schemas.openxmlformats.org/officeDocument/2006/relationships/image" Target="../media/image5.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pty cinema screen with audience. Empty cinema screen with audience. Ready for adding your picture. Screen has crisp borders. This shot was made using tripod with long exposure. watching movie stock pictures, royalty-free photos &amp; images">
            <a:extLst>
              <a:ext uri="{FF2B5EF4-FFF2-40B4-BE49-F238E27FC236}">
                <a16:creationId xmlns:a16="http://schemas.microsoft.com/office/drawing/2014/main" id="{EB4D6191-67F8-B055-99F5-E1899F8EB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solidFill>
            <a:srgbClr val="FFFFFF"/>
          </a:solidFill>
        </p:spPr>
      </p:pic>
      <p:pic>
        <p:nvPicPr>
          <p:cNvPr id="2" name="Picture 1">
            <a:extLst>
              <a:ext uri="{FF2B5EF4-FFF2-40B4-BE49-F238E27FC236}">
                <a16:creationId xmlns:a16="http://schemas.microsoft.com/office/drawing/2014/main" id="{C372E34C-6B47-1997-815E-655D0A823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840" y="769248"/>
            <a:ext cx="5103159" cy="2821652"/>
          </a:xfrm>
          <a:prstGeom prst="rect">
            <a:avLst/>
          </a:prstGeom>
          <a:ln w="76200">
            <a:solidFill>
              <a:schemeClr val="bg1"/>
            </a:solidFill>
          </a:ln>
        </p:spPr>
      </p:pic>
      <p:sp>
        <p:nvSpPr>
          <p:cNvPr id="5" name="TextBox 4">
            <a:extLst>
              <a:ext uri="{FF2B5EF4-FFF2-40B4-BE49-F238E27FC236}">
                <a16:creationId xmlns:a16="http://schemas.microsoft.com/office/drawing/2014/main" id="{B3B2F40D-E67B-A988-5DA9-31D1D09BE695}"/>
              </a:ext>
            </a:extLst>
          </p:cNvPr>
          <p:cNvSpPr txBox="1"/>
          <p:nvPr/>
        </p:nvSpPr>
        <p:spPr>
          <a:xfrm>
            <a:off x="2487706" y="3590900"/>
            <a:ext cx="7301753" cy="584775"/>
          </a:xfrm>
          <a:prstGeom prst="rect">
            <a:avLst/>
          </a:prstGeom>
        </p:spPr>
        <p:txBody>
          <a:bodyPr wrap="square" rtlCol="0">
            <a:spAutoFit/>
          </a:bodyPr>
          <a:lstStyle/>
          <a:p>
            <a:pPr marL="342900" marR="0" indent="-342900" algn="ctr" defTabSz="457200" rtl="0" eaLnBrk="1" fontAlgn="auto" latinLnBrk="0" hangingPunct="1">
              <a:lnSpc>
                <a:spcPct val="100000"/>
              </a:lnSpc>
              <a:spcBef>
                <a:spcPct val="20000"/>
              </a:spcBef>
              <a:spcAft>
                <a:spcPts val="0"/>
              </a:spcAft>
              <a:buClrTx/>
              <a:buSzTx/>
              <a:tabLst/>
            </a:pPr>
            <a:r>
              <a:rPr lang="en-US" sz="3200" b="1" dirty="0">
                <a:solidFill>
                  <a:schemeClr val="accent1"/>
                </a:solidFill>
                <a:latin typeface="Arial" pitchFamily="34" charset="0"/>
                <a:cs typeface="Arial" pitchFamily="34" charset="0"/>
              </a:rPr>
              <a:t>It’s Back!!  2024-25 Contest</a:t>
            </a:r>
            <a:endParaRPr kumimoji="0" lang="en-US" sz="3200" b="1" i="0" u="none" strike="noStrike" kern="1200" cap="none" spc="0" normalizeH="0" baseline="0" noProof="0" dirty="0">
              <a:ln>
                <a:noFill/>
              </a:ln>
              <a:solidFill>
                <a:schemeClr val="accent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93535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056" y="87715"/>
            <a:ext cx="2086306" cy="1153566"/>
          </a:xfrm>
          <a:prstGeom prst="rect">
            <a:avLst/>
          </a:prstGeom>
        </p:spPr>
      </p:pic>
      <p:pic>
        <p:nvPicPr>
          <p:cNvPr id="7" name="Picture 6" descr="Int-Pg_WhiteBkgd_2013_thinner.png"/>
          <p:cNvPicPr>
            <a:picLocks noChangeAspect="1"/>
          </p:cNvPicPr>
          <p:nvPr/>
        </p:nvPicPr>
        <p:blipFill>
          <a:blip r:embed="rId4"/>
          <a:srcRect/>
          <a:stretch>
            <a:fillRect/>
          </a:stretch>
        </p:blipFill>
        <p:spPr>
          <a:xfrm>
            <a:off x="0" y="1194279"/>
            <a:ext cx="12192000" cy="85344"/>
          </a:xfrm>
          <a:prstGeom prst="rect">
            <a:avLst/>
          </a:prstGeom>
        </p:spPr>
      </p:pic>
      <p:sp>
        <p:nvSpPr>
          <p:cNvPr id="8" name="TextBox 7"/>
          <p:cNvSpPr txBox="1"/>
          <p:nvPr/>
        </p:nvSpPr>
        <p:spPr>
          <a:xfrm>
            <a:off x="9686056" y="6308952"/>
            <a:ext cx="2086306" cy="272154"/>
          </a:xfrm>
          <a:prstGeom prst="rect">
            <a:avLst/>
          </a:prstGeom>
          <a:noFill/>
        </p:spPr>
        <p:txBody>
          <a:bodyPr wrap="square" lIns="101882" tIns="50941" rIns="101882" bIns="50941"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aba.com/</a:t>
            </a:r>
            <a:r>
              <a:rPr kumimoji="0" lang="en-US" sz="1100" b="1"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LightsCameraSave</a:t>
            </a:r>
            <a:endPar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17" name="Title 1">
            <a:extLst>
              <a:ext uri="{FF2B5EF4-FFF2-40B4-BE49-F238E27FC236}">
                <a16:creationId xmlns:a16="http://schemas.microsoft.com/office/drawing/2014/main" id="{0ABC4AF5-973A-4164-827A-6D599221986D}"/>
              </a:ext>
            </a:extLst>
          </p:cNvPr>
          <p:cNvSpPr txBox="1">
            <a:spLocks/>
          </p:cNvSpPr>
          <p:nvPr/>
        </p:nvSpPr>
        <p:spPr>
          <a:xfrm>
            <a:off x="111322" y="341437"/>
            <a:ext cx="6975277" cy="715175"/>
          </a:xfrm>
          <a:prstGeom prst="rect">
            <a:avLst/>
          </a:prstGeom>
        </p:spPr>
        <p:txBody>
          <a:bodyPr/>
          <a:lstStyle>
            <a:lvl1pPr algn="l" defTabSz="457200" rtl="0" eaLnBrk="1" latinLnBrk="0" hangingPunct="1">
              <a:spcBef>
                <a:spcPct val="0"/>
              </a:spcBef>
              <a:buNone/>
              <a:defRPr sz="3600" kern="1200">
                <a:solidFill>
                  <a:srgbClr val="005A8C"/>
                </a:solidFill>
                <a:latin typeface="Arial "/>
                <a:ea typeface="+mj-ea"/>
                <a:cs typeface="+mj-cs"/>
              </a:defRPr>
            </a:lvl1pPr>
          </a:lstStyle>
          <a:p>
            <a:r>
              <a:rPr lang="en-US" sz="3200" b="1" dirty="0">
                <a:solidFill>
                  <a:srgbClr val="0070C0"/>
                </a:solidFill>
                <a:latin typeface="Arial Black" panose="020B0A04020102020204" pitchFamily="34" charset="0"/>
                <a:cs typeface="Arial" pitchFamily="34" charset="0"/>
              </a:rPr>
              <a:t>Video Selection</a:t>
            </a:r>
          </a:p>
        </p:txBody>
      </p:sp>
      <p:pic>
        <p:nvPicPr>
          <p:cNvPr id="5122" name="Picture 2" descr="The Winner Is... placard The Winner Is... placard with bokeh background contest winner stock pictures, royalty-free photos &amp; images">
            <a:extLst>
              <a:ext uri="{FF2B5EF4-FFF2-40B4-BE49-F238E27FC236}">
                <a16:creationId xmlns:a16="http://schemas.microsoft.com/office/drawing/2014/main" id="{ECA5EB86-A03E-FF5F-63F4-04A28D82BB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3771" y="1355492"/>
            <a:ext cx="6061536" cy="480090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504AE0E9-F822-8A9D-D370-B00E827CFC99}"/>
              </a:ext>
            </a:extLst>
          </p:cNvPr>
          <p:cNvSpPr txBox="1">
            <a:spLocks/>
          </p:cNvSpPr>
          <p:nvPr/>
        </p:nvSpPr>
        <p:spPr>
          <a:xfrm>
            <a:off x="0" y="1417290"/>
            <a:ext cx="6269967" cy="5271480"/>
          </a:xfrm>
          <a:prstGeom prst="rect">
            <a:avLst/>
          </a:prstGeom>
        </p:spPr>
        <p:txBody>
          <a:bodyPr/>
          <a:lstStyle>
            <a:lvl1pPr marL="342900" indent="-342900" algn="l" defTabSz="457200" rtl="0" eaLnBrk="1" latinLnBrk="0" hangingPunct="1">
              <a:spcBef>
                <a:spcPct val="20000"/>
              </a:spcBef>
              <a:buFont typeface="Arial"/>
              <a:buChar char="•"/>
              <a:defRPr sz="25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1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9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7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7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2800" dirty="0">
                <a:solidFill>
                  <a:srgbClr val="0070C0"/>
                </a:solidFill>
                <a:latin typeface="Arial Black" panose="020B0A04020102020204" pitchFamily="34" charset="0"/>
              </a:rPr>
              <a:t>Scoring Criteria: </a:t>
            </a:r>
          </a:p>
          <a:p>
            <a:pPr marL="457200" lvl="1" indent="0">
              <a:lnSpc>
                <a:spcPct val="80000"/>
              </a:lnSpc>
              <a:buNone/>
            </a:pPr>
            <a:r>
              <a:rPr lang="en-US" sz="2400" dirty="0">
                <a:solidFill>
                  <a:srgbClr val="0070C0"/>
                </a:solidFill>
              </a:rPr>
              <a:t>40% Messaging</a:t>
            </a:r>
          </a:p>
          <a:p>
            <a:pPr marL="457200" lvl="1" indent="0">
              <a:lnSpc>
                <a:spcPct val="80000"/>
              </a:lnSpc>
              <a:buNone/>
            </a:pPr>
            <a:r>
              <a:rPr lang="en-US" sz="2400" dirty="0">
                <a:solidFill>
                  <a:srgbClr val="0070C0"/>
                </a:solidFill>
              </a:rPr>
              <a:t>30% Production Value</a:t>
            </a:r>
          </a:p>
          <a:p>
            <a:pPr marL="457200" lvl="1" indent="0">
              <a:lnSpc>
                <a:spcPct val="80000"/>
              </a:lnSpc>
              <a:buNone/>
            </a:pPr>
            <a:r>
              <a:rPr lang="en-US" sz="2400" dirty="0">
                <a:solidFill>
                  <a:srgbClr val="0070C0"/>
                </a:solidFill>
              </a:rPr>
              <a:t>30% Creativity </a:t>
            </a:r>
          </a:p>
          <a:p>
            <a:pPr marL="0" indent="0">
              <a:lnSpc>
                <a:spcPct val="80000"/>
              </a:lnSpc>
              <a:buNone/>
            </a:pPr>
            <a:endParaRPr lang="en-US" sz="900" dirty="0">
              <a:solidFill>
                <a:srgbClr val="0070C0"/>
              </a:solidFill>
              <a:latin typeface="Arial Black" panose="020B0A04020102020204" pitchFamily="34" charset="0"/>
            </a:endParaRPr>
          </a:p>
          <a:p>
            <a:pPr marL="0" indent="0">
              <a:lnSpc>
                <a:spcPct val="80000"/>
              </a:lnSpc>
              <a:buNone/>
            </a:pPr>
            <a:r>
              <a:rPr lang="en-US" sz="2800" dirty="0">
                <a:solidFill>
                  <a:srgbClr val="0070C0"/>
                </a:solidFill>
                <a:latin typeface="Arial Black" panose="020B0A04020102020204" pitchFamily="34" charset="0"/>
              </a:rPr>
              <a:t>Bank Judging: Dec 2 – 9</a:t>
            </a:r>
          </a:p>
          <a:p>
            <a:pPr marL="457200" lvl="1" indent="0">
              <a:lnSpc>
                <a:spcPct val="80000"/>
              </a:lnSpc>
              <a:buNone/>
            </a:pPr>
            <a:r>
              <a:rPr lang="en-US" sz="2400" dirty="0">
                <a:solidFill>
                  <a:srgbClr val="0070C0"/>
                </a:solidFill>
              </a:rPr>
              <a:t>Student File Upload to ABA: </a:t>
            </a:r>
          </a:p>
          <a:p>
            <a:pPr marL="457200" lvl="1" indent="0">
              <a:lnSpc>
                <a:spcPct val="80000"/>
              </a:lnSpc>
              <a:buNone/>
            </a:pPr>
            <a:r>
              <a:rPr lang="en-US" sz="2400" dirty="0">
                <a:solidFill>
                  <a:srgbClr val="0070C0"/>
                </a:solidFill>
              </a:rPr>
              <a:t>By </a:t>
            </a:r>
            <a:r>
              <a:rPr lang="en-US" sz="2400" b="1" u="sng" dirty="0">
                <a:solidFill>
                  <a:srgbClr val="EF780B"/>
                </a:solidFill>
              </a:rPr>
              <a:t>Jan 5, 2025</a:t>
            </a:r>
          </a:p>
          <a:p>
            <a:pPr marL="0" indent="0">
              <a:lnSpc>
                <a:spcPct val="80000"/>
              </a:lnSpc>
              <a:buNone/>
            </a:pPr>
            <a:endParaRPr lang="en-US" sz="900" dirty="0">
              <a:solidFill>
                <a:prstClr val="black"/>
              </a:solidFill>
              <a:latin typeface="Arial Black" panose="020B0A04020102020204" pitchFamily="34" charset="0"/>
            </a:endParaRPr>
          </a:p>
          <a:p>
            <a:pPr marL="0" indent="0">
              <a:lnSpc>
                <a:spcPct val="80000"/>
              </a:lnSpc>
              <a:buNone/>
            </a:pPr>
            <a:r>
              <a:rPr lang="en-US" sz="2800" dirty="0">
                <a:solidFill>
                  <a:srgbClr val="0070C0"/>
                </a:solidFill>
                <a:latin typeface="Arial Black" panose="020B0A04020102020204" pitchFamily="34" charset="0"/>
              </a:rPr>
              <a:t>Instagram Judging: Jan 14–17</a:t>
            </a:r>
          </a:p>
          <a:p>
            <a:pPr marL="0" indent="0">
              <a:lnSpc>
                <a:spcPct val="80000"/>
              </a:lnSpc>
              <a:buNone/>
            </a:pPr>
            <a:endParaRPr lang="en-US" sz="900" dirty="0">
              <a:solidFill>
                <a:srgbClr val="0070C0"/>
              </a:solidFill>
              <a:latin typeface="Arial Black" panose="020B0A04020102020204" pitchFamily="34" charset="0"/>
            </a:endParaRPr>
          </a:p>
          <a:p>
            <a:pPr marL="0" indent="0">
              <a:lnSpc>
                <a:spcPct val="80000"/>
              </a:lnSpc>
              <a:buNone/>
            </a:pPr>
            <a:r>
              <a:rPr lang="en-US" sz="2800" dirty="0">
                <a:solidFill>
                  <a:srgbClr val="0070C0"/>
                </a:solidFill>
                <a:latin typeface="Arial Black" panose="020B0A04020102020204" pitchFamily="34" charset="0"/>
              </a:rPr>
              <a:t>Final Round: Jan 21 – 24</a:t>
            </a:r>
          </a:p>
          <a:p>
            <a:pPr marL="0" indent="0">
              <a:lnSpc>
                <a:spcPct val="80000"/>
              </a:lnSpc>
              <a:buNone/>
            </a:pPr>
            <a:endParaRPr lang="en-US" sz="1600" dirty="0">
              <a:solidFill>
                <a:srgbClr val="0070C0"/>
              </a:solidFill>
              <a:latin typeface="Arial Black" panose="020B0A04020102020204" pitchFamily="34" charset="0"/>
            </a:endParaRPr>
          </a:p>
          <a:p>
            <a:pPr marL="0" indent="0">
              <a:lnSpc>
                <a:spcPct val="80000"/>
              </a:lnSpc>
              <a:buNone/>
            </a:pPr>
            <a:endParaRPr lang="en-US" sz="1600" dirty="0">
              <a:solidFill>
                <a:srgbClr val="0070C0"/>
              </a:solidFill>
              <a:latin typeface="Arial Black" panose="020B0A04020102020204" pitchFamily="34" charset="0"/>
            </a:endParaRPr>
          </a:p>
          <a:p>
            <a:pPr marL="0" indent="0">
              <a:lnSpc>
                <a:spcPct val="80000"/>
              </a:lnSpc>
              <a:buNone/>
            </a:pPr>
            <a:r>
              <a:rPr lang="en-US" sz="2800" dirty="0">
                <a:solidFill>
                  <a:srgbClr val="0070C0"/>
                </a:solidFill>
                <a:latin typeface="Arial Black" panose="020B0A04020102020204" pitchFamily="34" charset="0"/>
              </a:rPr>
              <a:t>Winner Announcement: </a:t>
            </a:r>
            <a:r>
              <a:rPr lang="en-US" sz="2800" b="1" dirty="0">
                <a:solidFill>
                  <a:srgbClr val="EF780B"/>
                </a:solidFill>
              </a:rPr>
              <a:t>February 24, 2025</a:t>
            </a:r>
          </a:p>
        </p:txBody>
      </p:sp>
    </p:spTree>
    <p:extLst>
      <p:ext uri="{BB962C8B-B14F-4D97-AF65-F5344CB8AC3E}">
        <p14:creationId xmlns:p14="http://schemas.microsoft.com/office/powerpoint/2010/main" val="3513294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056" y="87715"/>
            <a:ext cx="2086306" cy="1153566"/>
          </a:xfrm>
          <a:prstGeom prst="rect">
            <a:avLst/>
          </a:prstGeom>
        </p:spPr>
      </p:pic>
      <p:pic>
        <p:nvPicPr>
          <p:cNvPr id="7" name="Picture 6" descr="Int-Pg_WhiteBkgd_2013_thinner.png"/>
          <p:cNvPicPr>
            <a:picLocks noChangeAspect="1"/>
          </p:cNvPicPr>
          <p:nvPr/>
        </p:nvPicPr>
        <p:blipFill>
          <a:blip r:embed="rId4"/>
          <a:srcRect/>
          <a:stretch>
            <a:fillRect/>
          </a:stretch>
        </p:blipFill>
        <p:spPr>
          <a:xfrm>
            <a:off x="0" y="1194279"/>
            <a:ext cx="12192000" cy="85344"/>
          </a:xfrm>
          <a:prstGeom prst="rect">
            <a:avLst/>
          </a:prstGeom>
        </p:spPr>
      </p:pic>
      <p:sp>
        <p:nvSpPr>
          <p:cNvPr id="8" name="TextBox 7"/>
          <p:cNvSpPr txBox="1"/>
          <p:nvPr/>
        </p:nvSpPr>
        <p:spPr>
          <a:xfrm>
            <a:off x="9686056" y="6308952"/>
            <a:ext cx="2086306" cy="272154"/>
          </a:xfrm>
          <a:prstGeom prst="rect">
            <a:avLst/>
          </a:prstGeom>
          <a:noFill/>
        </p:spPr>
        <p:txBody>
          <a:bodyPr wrap="square" lIns="101882" tIns="50941" rIns="101882" bIns="50941"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aba.com/</a:t>
            </a:r>
            <a:r>
              <a:rPr kumimoji="0" lang="en-US" sz="1100" b="1"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LightsCameraSave</a:t>
            </a:r>
            <a:endPar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17" name="Title 1">
            <a:extLst>
              <a:ext uri="{FF2B5EF4-FFF2-40B4-BE49-F238E27FC236}">
                <a16:creationId xmlns:a16="http://schemas.microsoft.com/office/drawing/2014/main" id="{0ABC4AF5-973A-4164-827A-6D599221986D}"/>
              </a:ext>
            </a:extLst>
          </p:cNvPr>
          <p:cNvSpPr txBox="1">
            <a:spLocks/>
          </p:cNvSpPr>
          <p:nvPr/>
        </p:nvSpPr>
        <p:spPr>
          <a:xfrm>
            <a:off x="111322" y="341437"/>
            <a:ext cx="6975277" cy="715175"/>
          </a:xfrm>
          <a:prstGeom prst="rect">
            <a:avLst/>
          </a:prstGeom>
        </p:spPr>
        <p:txBody>
          <a:bodyPr/>
          <a:lstStyle>
            <a:lvl1pPr algn="l" defTabSz="457200" rtl="0" eaLnBrk="1" latinLnBrk="0" hangingPunct="1">
              <a:spcBef>
                <a:spcPct val="0"/>
              </a:spcBef>
              <a:buNone/>
              <a:defRPr sz="3600" kern="1200">
                <a:solidFill>
                  <a:srgbClr val="005A8C"/>
                </a:solidFill>
                <a:latin typeface="Arial "/>
                <a:ea typeface="+mj-ea"/>
                <a:cs typeface="+mj-cs"/>
              </a:defRPr>
            </a:lvl1pPr>
          </a:lstStyle>
          <a:p>
            <a:r>
              <a:rPr lang="en-US" sz="3200" b="1" dirty="0">
                <a:solidFill>
                  <a:srgbClr val="0070C0"/>
                </a:solidFill>
                <a:latin typeface="Arial Black" panose="020B0A04020102020204" pitchFamily="34" charset="0"/>
                <a:cs typeface="Arial" pitchFamily="34" charset="0"/>
              </a:rPr>
              <a:t>Show Me the Money!!</a:t>
            </a:r>
          </a:p>
        </p:txBody>
      </p:sp>
      <p:sp>
        <p:nvSpPr>
          <p:cNvPr id="3" name="TextBox 2">
            <a:extLst>
              <a:ext uri="{FF2B5EF4-FFF2-40B4-BE49-F238E27FC236}">
                <a16:creationId xmlns:a16="http://schemas.microsoft.com/office/drawing/2014/main" id="{1E96EC5A-26FE-3A7B-2E0F-C57AD07EDB15}"/>
              </a:ext>
            </a:extLst>
          </p:cNvPr>
          <p:cNvSpPr txBox="1">
            <a:spLocks noChangeArrowheads="1"/>
          </p:cNvSpPr>
          <p:nvPr/>
        </p:nvSpPr>
        <p:spPr bwMode="auto">
          <a:xfrm>
            <a:off x="4101353" y="1720571"/>
            <a:ext cx="7846360" cy="4455963"/>
          </a:xfrm>
          <a:prstGeom prst="rect">
            <a:avLst/>
          </a:prstGeom>
          <a:noFill/>
          <a:ln w="38100">
            <a:solidFill>
              <a:srgbClr val="F67B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80000"/>
              </a:lnSpc>
            </a:pPr>
            <a:r>
              <a:rPr lang="en-US" sz="3200" dirty="0">
                <a:solidFill>
                  <a:srgbClr val="EF780B"/>
                </a:solidFill>
                <a:latin typeface="Arial Black" panose="020B0A04020102020204" pitchFamily="34" charset="0"/>
              </a:rPr>
              <a:t>Local Prizes:</a:t>
            </a:r>
            <a:r>
              <a:rPr lang="en-US" sz="3200" dirty="0">
                <a:solidFill>
                  <a:prstClr val="black"/>
                </a:solidFill>
                <a:latin typeface="Arial Black" panose="020B0A04020102020204" pitchFamily="34" charset="0"/>
              </a:rPr>
              <a:t> </a:t>
            </a:r>
            <a:r>
              <a:rPr lang="en-US" sz="3200" dirty="0">
                <a:solidFill>
                  <a:srgbClr val="0070C0"/>
                </a:solidFill>
                <a:latin typeface="Arial Black" panose="020B0A04020102020204" pitchFamily="34" charset="0"/>
              </a:rPr>
              <a:t>Optional</a:t>
            </a:r>
          </a:p>
          <a:p>
            <a:pPr>
              <a:lnSpc>
                <a:spcPct val="80000"/>
              </a:lnSpc>
            </a:pPr>
            <a:r>
              <a:rPr lang="en-US" sz="3200" dirty="0">
                <a:solidFill>
                  <a:srgbClr val="0070C0"/>
                </a:solidFill>
                <a:latin typeface="Arial Black" panose="020B0A04020102020204" pitchFamily="34" charset="0"/>
              </a:rPr>
              <a:t>    Up to each bank</a:t>
            </a:r>
          </a:p>
          <a:p>
            <a:pPr>
              <a:lnSpc>
                <a:spcPct val="80000"/>
              </a:lnSpc>
            </a:pPr>
            <a:endParaRPr lang="en-US" sz="3200" dirty="0">
              <a:solidFill>
                <a:prstClr val="black"/>
              </a:solidFill>
              <a:latin typeface="Arial Black" panose="020B0A04020102020204" pitchFamily="34" charset="0"/>
            </a:endParaRPr>
          </a:p>
          <a:p>
            <a:pPr>
              <a:lnSpc>
                <a:spcPct val="80000"/>
              </a:lnSpc>
            </a:pPr>
            <a:r>
              <a:rPr lang="en-US" sz="3200" dirty="0">
                <a:solidFill>
                  <a:srgbClr val="EF780B"/>
                </a:solidFill>
                <a:latin typeface="Arial Black" panose="020B0A04020102020204" pitchFamily="34" charset="0"/>
              </a:rPr>
              <a:t>National Prizes:</a:t>
            </a:r>
          </a:p>
          <a:p>
            <a:pPr lvl="1">
              <a:lnSpc>
                <a:spcPct val="80000"/>
              </a:lnSpc>
            </a:pPr>
            <a:r>
              <a:rPr lang="en-US" sz="3200" dirty="0">
                <a:solidFill>
                  <a:srgbClr val="0070C0"/>
                </a:solidFill>
                <a:latin typeface="Arial Black" panose="020B0A04020102020204" pitchFamily="34" charset="0"/>
              </a:rPr>
              <a:t>1</a:t>
            </a:r>
            <a:r>
              <a:rPr lang="en-US" sz="3200" baseline="30000" dirty="0">
                <a:solidFill>
                  <a:srgbClr val="0070C0"/>
                </a:solidFill>
                <a:latin typeface="Arial Black" panose="020B0A04020102020204" pitchFamily="34" charset="0"/>
              </a:rPr>
              <a:t>st</a:t>
            </a:r>
            <a:r>
              <a:rPr lang="en-US" sz="3200" dirty="0">
                <a:solidFill>
                  <a:srgbClr val="0070C0"/>
                </a:solidFill>
                <a:latin typeface="Arial Black" panose="020B0A04020102020204" pitchFamily="34" charset="0"/>
              </a:rPr>
              <a:t> Place  - $5,000</a:t>
            </a:r>
          </a:p>
          <a:p>
            <a:pPr lvl="1">
              <a:lnSpc>
                <a:spcPct val="80000"/>
              </a:lnSpc>
            </a:pPr>
            <a:r>
              <a:rPr lang="en-US" sz="3200" dirty="0">
                <a:solidFill>
                  <a:srgbClr val="0070C0"/>
                </a:solidFill>
                <a:latin typeface="Arial Black" panose="020B0A04020102020204" pitchFamily="34" charset="0"/>
              </a:rPr>
              <a:t>2</a:t>
            </a:r>
            <a:r>
              <a:rPr lang="en-US" sz="3200" baseline="30000" dirty="0">
                <a:solidFill>
                  <a:srgbClr val="0070C0"/>
                </a:solidFill>
                <a:latin typeface="Arial Black" panose="020B0A04020102020204" pitchFamily="34" charset="0"/>
              </a:rPr>
              <a:t>nd</a:t>
            </a:r>
            <a:r>
              <a:rPr lang="en-US" sz="3200" dirty="0">
                <a:solidFill>
                  <a:srgbClr val="0070C0"/>
                </a:solidFill>
                <a:latin typeface="Arial Black" panose="020B0A04020102020204" pitchFamily="34" charset="0"/>
              </a:rPr>
              <a:t> Place  - $2,500</a:t>
            </a:r>
          </a:p>
          <a:p>
            <a:pPr lvl="1">
              <a:lnSpc>
                <a:spcPct val="80000"/>
              </a:lnSpc>
            </a:pPr>
            <a:r>
              <a:rPr lang="en-US" sz="3200" dirty="0">
                <a:solidFill>
                  <a:srgbClr val="0070C0"/>
                </a:solidFill>
                <a:latin typeface="Arial Black" panose="020B0A04020102020204" pitchFamily="34" charset="0"/>
              </a:rPr>
              <a:t>3</a:t>
            </a:r>
            <a:r>
              <a:rPr lang="en-US" sz="3200" baseline="30000" dirty="0">
                <a:solidFill>
                  <a:srgbClr val="0070C0"/>
                </a:solidFill>
                <a:latin typeface="Arial Black" panose="020B0A04020102020204" pitchFamily="34" charset="0"/>
              </a:rPr>
              <a:t>rd</a:t>
            </a:r>
            <a:r>
              <a:rPr lang="en-US" sz="3200" dirty="0">
                <a:solidFill>
                  <a:srgbClr val="0070C0"/>
                </a:solidFill>
                <a:latin typeface="Arial Black" panose="020B0A04020102020204" pitchFamily="34" charset="0"/>
              </a:rPr>
              <a:t> Place  - $1,000</a:t>
            </a:r>
          </a:p>
          <a:p>
            <a:pPr lvl="1">
              <a:lnSpc>
                <a:spcPct val="80000"/>
              </a:lnSpc>
            </a:pPr>
            <a:endParaRPr lang="en-US" sz="3200" dirty="0">
              <a:solidFill>
                <a:prstClr val="black"/>
              </a:solidFill>
              <a:latin typeface="Arial Black" panose="020B0A04020102020204" pitchFamily="34" charset="0"/>
            </a:endParaRPr>
          </a:p>
          <a:p>
            <a:pPr>
              <a:lnSpc>
                <a:spcPct val="80000"/>
              </a:lnSpc>
            </a:pPr>
            <a:r>
              <a:rPr lang="en-US" sz="3200" dirty="0">
                <a:solidFill>
                  <a:srgbClr val="EF780B"/>
                </a:solidFill>
                <a:latin typeface="Arial Black" panose="020B0A04020102020204" pitchFamily="34" charset="0"/>
              </a:rPr>
              <a:t>Bankers Choice:</a:t>
            </a:r>
            <a:r>
              <a:rPr lang="en-US" sz="3200" dirty="0">
                <a:solidFill>
                  <a:prstClr val="black"/>
                </a:solidFill>
                <a:latin typeface="Arial Black" panose="020B0A04020102020204" pitchFamily="34" charset="0"/>
              </a:rPr>
              <a:t> </a:t>
            </a:r>
            <a:r>
              <a:rPr lang="en-US" sz="3200" dirty="0">
                <a:solidFill>
                  <a:srgbClr val="0070C0"/>
                </a:solidFill>
                <a:latin typeface="Arial Black" panose="020B0A04020102020204" pitchFamily="34" charset="0"/>
              </a:rPr>
              <a:t>$500+ Bundle</a:t>
            </a:r>
          </a:p>
          <a:p>
            <a:pPr lvl="1">
              <a:lnSpc>
                <a:spcPct val="80000"/>
              </a:lnSpc>
            </a:pPr>
            <a:r>
              <a:rPr lang="en-US" sz="2400" dirty="0">
                <a:solidFill>
                  <a:srgbClr val="0070C0"/>
                </a:solidFill>
                <a:latin typeface="Arial" panose="020B0604020202020204" pitchFamily="34" charset="0"/>
                <a:cs typeface="Arial" panose="020B0604020202020204" pitchFamily="34" charset="0"/>
              </a:rPr>
              <a:t>Voted on and awarded at ABA’s Annual Community Bankers Conference in February 2025 </a:t>
            </a:r>
          </a:p>
          <a:p>
            <a:pPr>
              <a:lnSpc>
                <a:spcPct val="80000"/>
              </a:lnSpc>
            </a:pPr>
            <a:endParaRPr lang="en-US" dirty="0">
              <a:solidFill>
                <a:prstClr val="black"/>
              </a:solidFill>
            </a:endParaRPr>
          </a:p>
        </p:txBody>
      </p:sp>
      <p:pic>
        <p:nvPicPr>
          <p:cNvPr id="3074" name="Picture 2" descr="Free Dollar Sign Cliparts, Download Free Dollar Sign ...">
            <a:extLst>
              <a:ext uri="{FF2B5EF4-FFF2-40B4-BE49-F238E27FC236}">
                <a16:creationId xmlns:a16="http://schemas.microsoft.com/office/drawing/2014/main" id="{2BC07432-3F8B-FEFC-4EBE-DF21F326CC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16" y="1720571"/>
            <a:ext cx="3127719" cy="439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449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056" y="87715"/>
            <a:ext cx="2086306" cy="1153566"/>
          </a:xfrm>
          <a:prstGeom prst="rect">
            <a:avLst/>
          </a:prstGeom>
        </p:spPr>
      </p:pic>
      <p:pic>
        <p:nvPicPr>
          <p:cNvPr id="7" name="Picture 6" descr="Int-Pg_WhiteBkgd_2013_thinner.png"/>
          <p:cNvPicPr>
            <a:picLocks noChangeAspect="1"/>
          </p:cNvPicPr>
          <p:nvPr/>
        </p:nvPicPr>
        <p:blipFill>
          <a:blip r:embed="rId4"/>
          <a:srcRect/>
          <a:stretch>
            <a:fillRect/>
          </a:stretch>
        </p:blipFill>
        <p:spPr>
          <a:xfrm>
            <a:off x="0" y="1194279"/>
            <a:ext cx="12192000" cy="85344"/>
          </a:xfrm>
          <a:prstGeom prst="rect">
            <a:avLst/>
          </a:prstGeom>
        </p:spPr>
      </p:pic>
      <p:sp>
        <p:nvSpPr>
          <p:cNvPr id="8" name="TextBox 7"/>
          <p:cNvSpPr txBox="1"/>
          <p:nvPr/>
        </p:nvSpPr>
        <p:spPr>
          <a:xfrm>
            <a:off x="9686056" y="6308952"/>
            <a:ext cx="2086306" cy="272154"/>
          </a:xfrm>
          <a:prstGeom prst="rect">
            <a:avLst/>
          </a:prstGeom>
          <a:noFill/>
        </p:spPr>
        <p:txBody>
          <a:bodyPr wrap="square" lIns="101882" tIns="50941" rIns="101882" bIns="50941"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aba.com/</a:t>
            </a:r>
            <a:r>
              <a:rPr kumimoji="0" lang="en-US" sz="1100" b="1"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LightsCameraSave</a:t>
            </a:r>
            <a:endPar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17" name="Title 1">
            <a:extLst>
              <a:ext uri="{FF2B5EF4-FFF2-40B4-BE49-F238E27FC236}">
                <a16:creationId xmlns:a16="http://schemas.microsoft.com/office/drawing/2014/main" id="{0ABC4AF5-973A-4164-827A-6D599221986D}"/>
              </a:ext>
            </a:extLst>
          </p:cNvPr>
          <p:cNvSpPr txBox="1">
            <a:spLocks/>
          </p:cNvSpPr>
          <p:nvPr/>
        </p:nvSpPr>
        <p:spPr>
          <a:xfrm>
            <a:off x="111322" y="341437"/>
            <a:ext cx="7730979" cy="715175"/>
          </a:xfrm>
          <a:prstGeom prst="rect">
            <a:avLst/>
          </a:prstGeom>
        </p:spPr>
        <p:txBody>
          <a:bodyPr lIns="91440" tIns="45720" rIns="91440" bIns="45720" anchor="t"/>
          <a:lstStyle>
            <a:lvl1pPr algn="l" defTabSz="457200" rtl="0" eaLnBrk="1" latinLnBrk="0" hangingPunct="1">
              <a:spcBef>
                <a:spcPct val="0"/>
              </a:spcBef>
              <a:buNone/>
              <a:defRPr sz="3600" kern="1200">
                <a:solidFill>
                  <a:srgbClr val="005A8C"/>
                </a:solidFill>
                <a:latin typeface="Arial "/>
                <a:ea typeface="+mj-ea"/>
                <a:cs typeface="+mj-cs"/>
              </a:defRPr>
            </a:lvl1pPr>
          </a:lstStyle>
          <a:p>
            <a:r>
              <a:rPr lang="en-US" sz="3200" b="1">
                <a:solidFill>
                  <a:srgbClr val="EF780B"/>
                </a:solidFill>
                <a:latin typeface="Arial Black"/>
                <a:cs typeface="Arial"/>
              </a:rPr>
              <a:t>Social for Lights, Camera, Save!</a:t>
            </a:r>
          </a:p>
        </p:txBody>
      </p:sp>
      <p:pic>
        <p:nvPicPr>
          <p:cNvPr id="3" name="Picture 2" descr="The Difference Between Facebook, Instagram and Twitter">
            <a:extLst>
              <a:ext uri="{FF2B5EF4-FFF2-40B4-BE49-F238E27FC236}">
                <a16:creationId xmlns:a16="http://schemas.microsoft.com/office/drawing/2014/main" id="{73A7C03B-9027-C005-769E-7A94230223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194" t="8709" r="11387" b="13226"/>
          <a:stretch/>
        </p:blipFill>
        <p:spPr bwMode="auto">
          <a:xfrm rot="20817244">
            <a:off x="337952" y="2363977"/>
            <a:ext cx="5066004" cy="33351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41FF40B-5A2B-3D9E-BB08-8BC371D017F9}"/>
              </a:ext>
            </a:extLst>
          </p:cNvPr>
          <p:cNvSpPr txBox="1"/>
          <p:nvPr/>
        </p:nvSpPr>
        <p:spPr>
          <a:xfrm>
            <a:off x="5715000" y="2163176"/>
            <a:ext cx="6299947" cy="3754874"/>
          </a:xfrm>
          <a:prstGeom prst="rect">
            <a:avLst/>
          </a:prstGeom>
        </p:spPr>
        <p:txBody>
          <a:bodyPr wrap="square" lIns="91440" tIns="45720" rIns="91440" bIns="45720" rtlCol="0" anchor="t">
            <a:spAutoFit/>
          </a:bodyPr>
          <a:lstStyle/>
          <a:p>
            <a:pPr>
              <a:spcBef>
                <a:spcPct val="20000"/>
              </a:spcBef>
            </a:pPr>
            <a:r>
              <a:rPr kumimoji="0" lang="en-US" sz="2800" b="0" i="0" u="none" strike="noStrike" kern="1200" cap="none" spc="0" normalizeH="0" baseline="0" noProof="0" dirty="0">
                <a:ln>
                  <a:noFill/>
                </a:ln>
                <a:solidFill>
                  <a:srgbClr val="F67B00"/>
                </a:solidFill>
                <a:effectLst/>
                <a:uLnTx/>
                <a:uFillTx/>
                <a:latin typeface="Arial Black"/>
                <a:cs typeface="Arial"/>
              </a:rPr>
              <a:t>#LightsCameraSave</a:t>
            </a:r>
          </a:p>
          <a:p>
            <a:pPr marL="800100" lvl="1" indent="-342900">
              <a:spcBef>
                <a:spcPct val="20000"/>
              </a:spcBef>
              <a:buFont typeface="Arial" panose="020B0604020202020204" pitchFamily="34" charset="0"/>
              <a:buChar char="•"/>
            </a:pPr>
            <a:r>
              <a:rPr lang="en-US" sz="2000" dirty="0">
                <a:solidFill>
                  <a:srgbClr val="0070C0"/>
                </a:solidFill>
                <a:latin typeface="Arial Black"/>
                <a:cs typeface="Arial"/>
              </a:rPr>
              <a:t>Use the hashtag on Facebook, Twitter and Instagram so that your posts are discoverable by ABA and others</a:t>
            </a:r>
          </a:p>
          <a:p>
            <a:pPr>
              <a:spcBef>
                <a:spcPct val="20000"/>
              </a:spcBef>
            </a:pPr>
            <a:endParaRPr kumimoji="0" lang="en-US" sz="900" b="0" i="0" u="none" strike="noStrike" kern="1200" cap="none" spc="0" normalizeH="0" baseline="0" noProof="0" dirty="0">
              <a:ln>
                <a:noFill/>
              </a:ln>
              <a:solidFill>
                <a:srgbClr val="0070C0"/>
              </a:solidFill>
              <a:effectLst/>
              <a:uLnTx/>
              <a:uFillTx/>
              <a:latin typeface="Arial Black" panose="020B0A04020102020204" pitchFamily="34" charset="0"/>
              <a:cs typeface="Arial" pitchFamily="34" charset="0"/>
            </a:endParaRPr>
          </a:p>
          <a:p>
            <a:pPr>
              <a:spcBef>
                <a:spcPct val="20000"/>
              </a:spcBef>
            </a:pPr>
            <a:r>
              <a:rPr kumimoji="0" lang="en-US" sz="2800" b="0" i="0" u="none" strike="noStrike" kern="1200" cap="none" spc="0" normalizeH="0" baseline="0" noProof="0" dirty="0">
                <a:ln>
                  <a:noFill/>
                </a:ln>
                <a:solidFill>
                  <a:srgbClr val="F67B00"/>
                </a:solidFill>
                <a:effectLst/>
                <a:uLnTx/>
                <a:uFillTx/>
                <a:latin typeface="Arial Black"/>
                <a:cs typeface="Arial"/>
              </a:rPr>
              <a:t>Follow Us!</a:t>
            </a:r>
            <a:endParaRPr lang="en-US" sz="2800" b="0" i="0" u="none" strike="noStrike" kern="1200" cap="none" spc="0" normalizeH="0" baseline="0" noProof="0" dirty="0">
              <a:ln>
                <a:noFill/>
              </a:ln>
              <a:solidFill>
                <a:srgbClr val="F67B00"/>
              </a:solidFill>
              <a:effectLst/>
              <a:uLnTx/>
              <a:uFillTx/>
              <a:latin typeface="Arial Black"/>
              <a:cs typeface="Arial"/>
            </a:endParaRPr>
          </a:p>
          <a:p>
            <a:pPr>
              <a:spcBef>
                <a:spcPct val="20000"/>
              </a:spcBef>
            </a:pPr>
            <a:r>
              <a:rPr lang="en-US" sz="2800" dirty="0">
                <a:solidFill>
                  <a:srgbClr val="0070C0"/>
                </a:solidFill>
                <a:latin typeface="Arial Black"/>
                <a:cs typeface="Arial"/>
              </a:rPr>
              <a:t> </a:t>
            </a:r>
            <a:r>
              <a:rPr kumimoji="0" lang="en-US" sz="2000" b="0" i="0" u="none" strike="noStrike" kern="1200" cap="none" spc="0" normalizeH="0" baseline="0" noProof="0" dirty="0">
                <a:ln>
                  <a:noFill/>
                </a:ln>
                <a:solidFill>
                  <a:srgbClr val="0070C0"/>
                </a:solidFill>
                <a:effectLst/>
                <a:uLnTx/>
                <a:uFillTx/>
                <a:latin typeface="Arial Black"/>
                <a:cs typeface="Arial"/>
              </a:rPr>
              <a:t>Facebook:@</a:t>
            </a:r>
            <a:r>
              <a:rPr kumimoji="0" lang="en-US" sz="2000" b="0" i="0" u="none" strike="noStrike" kern="1200" cap="none" spc="0" normalizeH="0" baseline="0" noProof="0" dirty="0" err="1">
                <a:ln>
                  <a:noFill/>
                </a:ln>
                <a:solidFill>
                  <a:srgbClr val="0070C0"/>
                </a:solidFill>
                <a:effectLst/>
                <a:uLnTx/>
                <a:uFillTx/>
                <a:latin typeface="Arial Black"/>
                <a:cs typeface="Arial"/>
              </a:rPr>
              <a:t>AmericanBankersAssociation</a:t>
            </a:r>
            <a:endParaRPr kumimoji="0" lang="en-US" sz="2000" b="0" i="0" u="none" strike="noStrike" kern="1200" cap="none" spc="0" normalizeH="0" baseline="0" noProof="0" dirty="0">
              <a:ln>
                <a:noFill/>
              </a:ln>
              <a:solidFill>
                <a:srgbClr val="0070C0"/>
              </a:solidFill>
              <a:effectLst/>
              <a:uLnTx/>
              <a:uFillTx/>
              <a:latin typeface="Arial Black"/>
              <a:cs typeface="Arial"/>
            </a:endParaRPr>
          </a:p>
          <a:p>
            <a:pPr>
              <a:spcBef>
                <a:spcPct val="20000"/>
              </a:spcBef>
            </a:pPr>
            <a:r>
              <a:rPr lang="en-US" sz="2000" dirty="0">
                <a:solidFill>
                  <a:srgbClr val="0070C0"/>
                </a:solidFill>
                <a:latin typeface="Arial Black"/>
                <a:cs typeface="Arial"/>
              </a:rPr>
              <a:t> Instagram: @americanbankersassociation</a:t>
            </a:r>
          </a:p>
          <a:p>
            <a:pPr>
              <a:spcBef>
                <a:spcPct val="20000"/>
              </a:spcBef>
            </a:pPr>
            <a:r>
              <a:rPr lang="en-US" sz="2000" dirty="0">
                <a:solidFill>
                  <a:srgbClr val="0070C0"/>
                </a:solidFill>
                <a:latin typeface="Arial Black"/>
                <a:cs typeface="Arial"/>
              </a:rPr>
              <a:t> </a:t>
            </a:r>
            <a:r>
              <a:rPr kumimoji="0" lang="en-US" sz="2000" b="0" i="0" u="none" strike="noStrike" kern="1200" cap="none" spc="0" normalizeH="0" baseline="0" noProof="0" dirty="0">
                <a:ln>
                  <a:noFill/>
                </a:ln>
                <a:solidFill>
                  <a:srgbClr val="0070C0"/>
                </a:solidFill>
                <a:effectLst/>
                <a:uLnTx/>
                <a:uFillTx/>
                <a:latin typeface="Arial Black"/>
                <a:cs typeface="Arial"/>
              </a:rPr>
              <a:t>Twitter: @ABABankers</a:t>
            </a:r>
            <a:endParaRPr lang="en-US" sz="2000" b="0" i="0" u="none" strike="noStrike" kern="1200" cap="none" spc="0" normalizeH="0" baseline="0" noProof="0" dirty="0">
              <a:ln>
                <a:noFill/>
              </a:ln>
              <a:solidFill>
                <a:srgbClr val="0070C0"/>
              </a:solidFill>
              <a:effectLst/>
              <a:uLnTx/>
              <a:uFillTx/>
              <a:latin typeface="Arial Black"/>
              <a:cs typeface="Arial"/>
            </a:endParaRPr>
          </a:p>
        </p:txBody>
      </p:sp>
    </p:spTree>
    <p:extLst>
      <p:ext uri="{BB962C8B-B14F-4D97-AF65-F5344CB8AC3E}">
        <p14:creationId xmlns:p14="http://schemas.microsoft.com/office/powerpoint/2010/main" val="1327278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056" y="87715"/>
            <a:ext cx="2086306" cy="1153566"/>
          </a:xfrm>
          <a:prstGeom prst="rect">
            <a:avLst/>
          </a:prstGeom>
        </p:spPr>
      </p:pic>
      <p:pic>
        <p:nvPicPr>
          <p:cNvPr id="7" name="Picture 6" descr="Int-Pg_WhiteBkgd_2013_thinner.png"/>
          <p:cNvPicPr>
            <a:picLocks noChangeAspect="1"/>
          </p:cNvPicPr>
          <p:nvPr/>
        </p:nvPicPr>
        <p:blipFill>
          <a:blip r:embed="rId4"/>
          <a:srcRect/>
          <a:stretch>
            <a:fillRect/>
          </a:stretch>
        </p:blipFill>
        <p:spPr>
          <a:xfrm>
            <a:off x="0" y="1194279"/>
            <a:ext cx="12192000" cy="85344"/>
          </a:xfrm>
          <a:prstGeom prst="rect">
            <a:avLst/>
          </a:prstGeom>
        </p:spPr>
      </p:pic>
      <p:sp>
        <p:nvSpPr>
          <p:cNvPr id="8" name="TextBox 7"/>
          <p:cNvSpPr txBox="1"/>
          <p:nvPr/>
        </p:nvSpPr>
        <p:spPr>
          <a:xfrm>
            <a:off x="9686056" y="6308952"/>
            <a:ext cx="2086306" cy="272154"/>
          </a:xfrm>
          <a:prstGeom prst="rect">
            <a:avLst/>
          </a:prstGeom>
          <a:noFill/>
        </p:spPr>
        <p:txBody>
          <a:bodyPr wrap="square" lIns="101882" tIns="50941" rIns="101882" bIns="50941"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aba.com/</a:t>
            </a:r>
            <a:r>
              <a:rPr kumimoji="0" lang="en-US" sz="1100" b="1"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LightsCameraSave</a:t>
            </a:r>
            <a:endPar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17" name="Title 1">
            <a:extLst>
              <a:ext uri="{FF2B5EF4-FFF2-40B4-BE49-F238E27FC236}">
                <a16:creationId xmlns:a16="http://schemas.microsoft.com/office/drawing/2014/main" id="{0ABC4AF5-973A-4164-827A-6D599221986D}"/>
              </a:ext>
            </a:extLst>
          </p:cNvPr>
          <p:cNvSpPr txBox="1">
            <a:spLocks/>
          </p:cNvSpPr>
          <p:nvPr/>
        </p:nvSpPr>
        <p:spPr>
          <a:xfrm>
            <a:off x="111322" y="341437"/>
            <a:ext cx="6975277" cy="715175"/>
          </a:xfrm>
          <a:prstGeom prst="rect">
            <a:avLst/>
          </a:prstGeom>
        </p:spPr>
        <p:txBody>
          <a:bodyPr/>
          <a:lstStyle>
            <a:lvl1pPr algn="l" defTabSz="457200" rtl="0" eaLnBrk="1" latinLnBrk="0" hangingPunct="1">
              <a:spcBef>
                <a:spcPct val="0"/>
              </a:spcBef>
              <a:buNone/>
              <a:defRPr sz="3600" kern="1200">
                <a:solidFill>
                  <a:srgbClr val="005A8C"/>
                </a:solidFill>
                <a:latin typeface="Arial "/>
                <a:ea typeface="+mj-ea"/>
                <a:cs typeface="+mj-cs"/>
              </a:defRPr>
            </a:lvl1pPr>
          </a:lstStyle>
          <a:p>
            <a:r>
              <a:rPr lang="en-US" sz="3200" b="1" dirty="0">
                <a:solidFill>
                  <a:srgbClr val="0070C0"/>
                </a:solidFill>
                <a:latin typeface="Arial Black" panose="020B0A04020102020204" pitchFamily="34" charset="0"/>
                <a:cs typeface="Arial" pitchFamily="34" charset="0"/>
              </a:rPr>
              <a:t>WHERE Lights, Camera, Save!</a:t>
            </a:r>
          </a:p>
        </p:txBody>
      </p:sp>
      <p:pic>
        <p:nvPicPr>
          <p:cNvPr id="3" name="Picture 2" descr="Theta 18">
            <a:extLst>
              <a:ext uri="{FF2B5EF4-FFF2-40B4-BE49-F238E27FC236}">
                <a16:creationId xmlns:a16="http://schemas.microsoft.com/office/drawing/2014/main" id="{261942D1-A7CF-A758-07DA-5AF76EEECC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8528" y="2244905"/>
            <a:ext cx="5653900" cy="3229431"/>
          </a:xfrm>
          <a:prstGeom prst="rect">
            <a:avLst/>
          </a:prstGeom>
        </p:spPr>
      </p:pic>
      <p:sp>
        <p:nvSpPr>
          <p:cNvPr id="4" name="Title 1">
            <a:extLst>
              <a:ext uri="{FF2B5EF4-FFF2-40B4-BE49-F238E27FC236}">
                <a16:creationId xmlns:a16="http://schemas.microsoft.com/office/drawing/2014/main" id="{A085EDA1-5CAC-31CD-1648-A6A6522C944D}"/>
              </a:ext>
            </a:extLst>
          </p:cNvPr>
          <p:cNvSpPr txBox="1">
            <a:spLocks/>
          </p:cNvSpPr>
          <p:nvPr/>
        </p:nvSpPr>
        <p:spPr>
          <a:xfrm>
            <a:off x="259154" y="1584423"/>
            <a:ext cx="5777744" cy="715175"/>
          </a:xfrm>
          <a:prstGeom prst="rect">
            <a:avLst/>
          </a:prstGeom>
        </p:spPr>
        <p:txBody>
          <a:bodyPr/>
          <a:lstStyle>
            <a:lvl1pPr algn="l" defTabSz="457200" rtl="0" eaLnBrk="1" latinLnBrk="0" hangingPunct="1">
              <a:spcBef>
                <a:spcPct val="0"/>
              </a:spcBef>
              <a:buNone/>
              <a:defRPr sz="3600" kern="1200">
                <a:solidFill>
                  <a:srgbClr val="005A8C"/>
                </a:solidFill>
                <a:latin typeface="Arial "/>
                <a:ea typeface="+mj-ea"/>
                <a:cs typeface="+mj-cs"/>
              </a:defRPr>
            </a:lvl1pPr>
          </a:lstStyle>
          <a:p>
            <a:r>
              <a:rPr lang="en-US" sz="3200" dirty="0">
                <a:solidFill>
                  <a:srgbClr val="EF780B"/>
                </a:solidFill>
                <a:latin typeface="Arial Black" panose="020B0A04020102020204" pitchFamily="34" charset="0"/>
                <a:cs typeface="Arial" pitchFamily="34" charset="0"/>
              </a:rPr>
              <a:t>Register to Participate</a:t>
            </a:r>
          </a:p>
        </p:txBody>
      </p:sp>
      <p:sp>
        <p:nvSpPr>
          <p:cNvPr id="5" name="Title 1">
            <a:extLst>
              <a:ext uri="{FF2B5EF4-FFF2-40B4-BE49-F238E27FC236}">
                <a16:creationId xmlns:a16="http://schemas.microsoft.com/office/drawing/2014/main" id="{AD00BC4D-D01A-FC54-A965-962361E7AAB5}"/>
              </a:ext>
            </a:extLst>
          </p:cNvPr>
          <p:cNvSpPr txBox="1">
            <a:spLocks/>
          </p:cNvSpPr>
          <p:nvPr/>
        </p:nvSpPr>
        <p:spPr>
          <a:xfrm>
            <a:off x="5220688" y="5697347"/>
            <a:ext cx="6362534" cy="741756"/>
          </a:xfrm>
          <a:prstGeom prst="rect">
            <a:avLst/>
          </a:prstGeom>
        </p:spPr>
        <p:txBody>
          <a:bodyPr lIns="91440" tIns="45720" rIns="91440" bIns="45720" anchor="t"/>
          <a:lstStyle>
            <a:lvl1pPr algn="l" defTabSz="457200" rtl="0" eaLnBrk="1" latinLnBrk="0" hangingPunct="1">
              <a:spcBef>
                <a:spcPct val="0"/>
              </a:spcBef>
              <a:buNone/>
              <a:defRPr sz="3600" kern="1200">
                <a:solidFill>
                  <a:srgbClr val="005A8C"/>
                </a:solidFill>
                <a:latin typeface="Arial "/>
                <a:ea typeface="+mj-ea"/>
                <a:cs typeface="+mj-cs"/>
              </a:defRPr>
            </a:lvl1pPr>
          </a:lstStyle>
          <a:p>
            <a:r>
              <a:rPr lang="en-US" sz="3200">
                <a:solidFill>
                  <a:srgbClr val="EF780B"/>
                </a:solidFill>
                <a:latin typeface="Arial Black"/>
                <a:cs typeface="Arial"/>
              </a:rPr>
              <a:t>FREE to Any Bank in USA</a:t>
            </a:r>
          </a:p>
        </p:txBody>
      </p:sp>
    </p:spTree>
    <p:extLst>
      <p:ext uri="{BB962C8B-B14F-4D97-AF65-F5344CB8AC3E}">
        <p14:creationId xmlns:p14="http://schemas.microsoft.com/office/powerpoint/2010/main" val="3653243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BEC7A13-6046-467E-B3C1-3D8089DD8135}"/>
              </a:ext>
            </a:extLst>
          </p:cNvPr>
          <p:cNvSpPr/>
          <p:nvPr/>
        </p:nvSpPr>
        <p:spPr>
          <a:xfrm>
            <a:off x="0" y="2"/>
            <a:ext cx="12192000" cy="5720533"/>
          </a:xfrm>
          <a:prstGeom prst="rect">
            <a:avLst/>
          </a:prstGeom>
          <a:gradFill flip="none" rotWithShape="1">
            <a:gsLst>
              <a:gs pos="0">
                <a:srgbClr val="005A8C"/>
              </a:gs>
              <a:gs pos="100000">
                <a:schemeClr val="tx2">
                  <a:lumMod val="75000"/>
                </a:schemeClr>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EFF43B-E00A-439F-B15F-4D5A35C6AF74}"/>
              </a:ext>
            </a:extLst>
          </p:cNvPr>
          <p:cNvSpPr/>
          <p:nvPr/>
        </p:nvSpPr>
        <p:spPr>
          <a:xfrm>
            <a:off x="198475" y="170122"/>
            <a:ext cx="11795051" cy="32928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6" name="Picture 5" descr="A picture containing icon&#10;&#10;Description automatically generated">
            <a:extLst>
              <a:ext uri="{FF2B5EF4-FFF2-40B4-BE49-F238E27FC236}">
                <a16:creationId xmlns:a16="http://schemas.microsoft.com/office/drawing/2014/main" id="{CD215631-34BA-4DCD-BD42-7C2A8E167B1D}"/>
              </a:ext>
            </a:extLst>
          </p:cNvPr>
          <p:cNvPicPr>
            <a:picLocks noChangeAspect="1"/>
          </p:cNvPicPr>
          <p:nvPr/>
        </p:nvPicPr>
        <p:blipFill>
          <a:blip r:embed="rId3"/>
          <a:stretch>
            <a:fillRect/>
          </a:stretch>
        </p:blipFill>
        <p:spPr>
          <a:xfrm>
            <a:off x="3104022" y="1223042"/>
            <a:ext cx="2714489" cy="1500903"/>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6495F6D2-22B1-49C8-B31D-8AC639CF799F}"/>
              </a:ext>
            </a:extLst>
          </p:cNvPr>
          <p:cNvPicPr>
            <a:picLocks noChangeAspect="1"/>
          </p:cNvPicPr>
          <p:nvPr/>
        </p:nvPicPr>
        <p:blipFill>
          <a:blip r:embed="rId4"/>
          <a:stretch>
            <a:fillRect/>
          </a:stretch>
        </p:blipFill>
        <p:spPr>
          <a:xfrm>
            <a:off x="8655420" y="1420603"/>
            <a:ext cx="3029832" cy="1105779"/>
          </a:xfrm>
          <a:prstGeom prst="rect">
            <a:avLst/>
          </a:prstGeom>
        </p:spPr>
      </p:pic>
      <p:pic>
        <p:nvPicPr>
          <p:cNvPr id="11" name="Picture 10" descr="Text&#10;&#10;Description automatically generated">
            <a:extLst>
              <a:ext uri="{FF2B5EF4-FFF2-40B4-BE49-F238E27FC236}">
                <a16:creationId xmlns:a16="http://schemas.microsoft.com/office/drawing/2014/main" id="{B123482D-593C-4BC0-BAD8-7BB551459A70}"/>
              </a:ext>
            </a:extLst>
          </p:cNvPr>
          <p:cNvPicPr>
            <a:picLocks noChangeAspect="1"/>
          </p:cNvPicPr>
          <p:nvPr/>
        </p:nvPicPr>
        <p:blipFill>
          <a:blip r:embed="rId5"/>
          <a:stretch>
            <a:fillRect/>
          </a:stretch>
        </p:blipFill>
        <p:spPr>
          <a:xfrm>
            <a:off x="6181107" y="918235"/>
            <a:ext cx="2110515" cy="2110515"/>
          </a:xfrm>
          <a:prstGeom prst="rect">
            <a:avLst/>
          </a:prstGeom>
        </p:spPr>
      </p:pic>
      <p:pic>
        <p:nvPicPr>
          <p:cNvPr id="15" name="Picture 14" descr="Logo, company name&#10;&#10;Description automatically generated">
            <a:extLst>
              <a:ext uri="{FF2B5EF4-FFF2-40B4-BE49-F238E27FC236}">
                <a16:creationId xmlns:a16="http://schemas.microsoft.com/office/drawing/2014/main" id="{3F73DAE0-96A2-4D7F-B923-85ED06FAFE80}"/>
              </a:ext>
            </a:extLst>
          </p:cNvPr>
          <p:cNvPicPr>
            <a:picLocks noChangeAspect="1"/>
          </p:cNvPicPr>
          <p:nvPr/>
        </p:nvPicPr>
        <p:blipFill>
          <a:blip r:embed="rId6"/>
          <a:stretch>
            <a:fillRect/>
          </a:stretch>
        </p:blipFill>
        <p:spPr>
          <a:xfrm>
            <a:off x="468431" y="984082"/>
            <a:ext cx="1978821" cy="1978821"/>
          </a:xfrm>
          <a:prstGeom prst="rect">
            <a:avLst/>
          </a:prstGeom>
        </p:spPr>
      </p:pic>
      <p:sp>
        <p:nvSpPr>
          <p:cNvPr id="5" name="TextBox 4">
            <a:extLst>
              <a:ext uri="{FF2B5EF4-FFF2-40B4-BE49-F238E27FC236}">
                <a16:creationId xmlns:a16="http://schemas.microsoft.com/office/drawing/2014/main" id="{93B519EF-55D0-47E4-81E6-7DA59E78B17B}"/>
              </a:ext>
            </a:extLst>
          </p:cNvPr>
          <p:cNvSpPr txBox="1"/>
          <p:nvPr/>
        </p:nvSpPr>
        <p:spPr>
          <a:xfrm>
            <a:off x="0" y="3595085"/>
            <a:ext cx="12192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latin typeface="Arial" panose="020B0604020202020204" pitchFamily="34" charset="0"/>
                <a:cs typeface="Arial" panose="020B0604020202020204" pitchFamily="34" charset="0"/>
              </a:rPr>
              <a:t>ABA Foundation has set a three-year, industry-wide goal: </a:t>
            </a:r>
            <a:br>
              <a:rPr lang="en-US" sz="2400" b="1">
                <a:solidFill>
                  <a:schemeClr val="bg1"/>
                </a:solidFill>
                <a:latin typeface="Arial" panose="020B0604020202020204" pitchFamily="34" charset="0"/>
                <a:cs typeface="Arial" panose="020B0604020202020204" pitchFamily="34" charset="0"/>
              </a:rPr>
            </a:br>
            <a:r>
              <a:rPr lang="en-US" sz="2400" b="1">
                <a:solidFill>
                  <a:schemeClr val="bg1"/>
                </a:solidFill>
                <a:latin typeface="Arial" panose="020B0604020202020204" pitchFamily="34" charset="0"/>
                <a:cs typeface="Arial" panose="020B0604020202020204" pitchFamily="34" charset="0"/>
              </a:rPr>
              <a:t>enable 5 million Americans to access pathways to prosperity. </a:t>
            </a:r>
            <a:br>
              <a:rPr lang="en-US" sz="2400" b="1">
                <a:solidFill>
                  <a:schemeClr val="bg1"/>
                </a:solidFill>
                <a:latin typeface="Arial" panose="020B0604020202020204" pitchFamily="34" charset="0"/>
                <a:cs typeface="Arial" panose="020B0604020202020204" pitchFamily="34" charset="0"/>
              </a:rPr>
            </a:br>
            <a:r>
              <a:rPr lang="en-US" sz="2400" b="1">
                <a:solidFill>
                  <a:schemeClr val="bg1"/>
                </a:solidFill>
                <a:latin typeface="Arial" panose="020B0604020202020204" pitchFamily="34" charset="0"/>
                <a:cs typeface="Arial" panose="020B0604020202020204" pitchFamily="34" charset="0"/>
              </a:rPr>
              <a:t>Join us by participating in these free programs. </a:t>
            </a:r>
          </a:p>
        </p:txBody>
      </p:sp>
      <p:sp>
        <p:nvSpPr>
          <p:cNvPr id="2" name="TextBox 1">
            <a:extLst>
              <a:ext uri="{FF2B5EF4-FFF2-40B4-BE49-F238E27FC236}">
                <a16:creationId xmlns:a16="http://schemas.microsoft.com/office/drawing/2014/main" id="{40E5DBA3-E0D5-4D32-BE3E-9E006A173CEE}"/>
              </a:ext>
            </a:extLst>
          </p:cNvPr>
          <p:cNvSpPr txBox="1"/>
          <p:nvPr/>
        </p:nvSpPr>
        <p:spPr>
          <a:xfrm>
            <a:off x="4389120" y="4995816"/>
            <a:ext cx="3413760" cy="461665"/>
          </a:xfrm>
          <a:prstGeom prst="rect">
            <a:avLst/>
          </a:prstGeom>
          <a:solidFill>
            <a:srgbClr val="FF671B"/>
          </a:solidFill>
        </p:spPr>
        <p:txBody>
          <a:bodyPr wrap="square" rtlCol="0">
            <a:spAutoFit/>
          </a:bodyPr>
          <a:lstStyle/>
          <a:p>
            <a:pPr marL="457189" indent="-457189" algn="ctr" defTabSz="609585">
              <a:spcBef>
                <a:spcPct val="20000"/>
              </a:spcBef>
            </a:pPr>
            <a:r>
              <a:rPr lang="en-US" sz="2400" b="1">
                <a:solidFill>
                  <a:schemeClr val="bg1"/>
                </a:solidFill>
                <a:latin typeface="Arial" panose="020B0604020202020204" pitchFamily="34" charset="0"/>
                <a:cs typeface="Arial" panose="020B0604020202020204" pitchFamily="34" charset="0"/>
              </a:rPr>
              <a:t>aba.com/</a:t>
            </a:r>
            <a:r>
              <a:rPr lang="en-US" sz="2400" b="1" err="1">
                <a:solidFill>
                  <a:schemeClr val="bg1"/>
                </a:solidFill>
                <a:latin typeface="Arial" panose="020B0604020202020204" pitchFamily="34" charset="0"/>
                <a:cs typeface="Arial" panose="020B0604020202020204" pitchFamily="34" charset="0"/>
              </a:rPr>
              <a:t>FinEd</a:t>
            </a:r>
            <a:endParaRPr lang="en-US" sz="2400">
              <a:solidFill>
                <a:schemeClr val="bg1"/>
              </a:solidFill>
              <a:latin typeface="Arial" pitchFamily="34" charset="0"/>
              <a:cs typeface="Arial" pitchFamily="34" charset="0"/>
            </a:endParaRPr>
          </a:p>
        </p:txBody>
      </p:sp>
      <p:sp>
        <p:nvSpPr>
          <p:cNvPr id="3" name="TextBox 2">
            <a:extLst>
              <a:ext uri="{FF2B5EF4-FFF2-40B4-BE49-F238E27FC236}">
                <a16:creationId xmlns:a16="http://schemas.microsoft.com/office/drawing/2014/main" id="{EF10821D-6B8F-C915-57AD-9F8A02374390}"/>
              </a:ext>
            </a:extLst>
          </p:cNvPr>
          <p:cNvSpPr txBox="1"/>
          <p:nvPr/>
        </p:nvSpPr>
        <p:spPr>
          <a:xfrm>
            <a:off x="1" y="5617496"/>
            <a:ext cx="12192000" cy="297454"/>
          </a:xfrm>
          <a:prstGeom prst="rect">
            <a:avLst/>
          </a:prstGeom>
          <a:solidFill>
            <a:schemeClr val="bg1"/>
          </a:solidFill>
        </p:spPr>
        <p:txBody>
          <a:bodyPr wrap="square" rtlCol="0">
            <a:spAutoFit/>
          </a:bodyPr>
          <a:lstStyle/>
          <a:p>
            <a:pPr marL="457189" indent="-457189" defTabSz="609585">
              <a:spcBef>
                <a:spcPct val="20000"/>
              </a:spcBef>
            </a:pPr>
            <a:endParaRPr lang="en-US" sz="1333">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9799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2186CA-CDA8-4F79-BE2C-761CF7B7D234}"/>
              </a:ext>
            </a:extLst>
          </p:cNvPr>
          <p:cNvSpPr/>
          <p:nvPr/>
        </p:nvSpPr>
        <p:spPr>
          <a:xfrm>
            <a:off x="0" y="0"/>
            <a:ext cx="12192000" cy="6858000"/>
          </a:xfrm>
          <a:prstGeom prst="rect">
            <a:avLst/>
          </a:prstGeom>
          <a:gradFill flip="none" rotWithShape="1">
            <a:gsLst>
              <a:gs pos="0">
                <a:srgbClr val="005A8C"/>
              </a:gs>
              <a:gs pos="100000">
                <a:schemeClr val="tx2">
                  <a:lumMod val="75000"/>
                </a:schemeClr>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prstClr val="white"/>
              </a:solidFill>
              <a:latin typeface="Calibri"/>
            </a:endParaRPr>
          </a:p>
        </p:txBody>
      </p:sp>
      <p:pic>
        <p:nvPicPr>
          <p:cNvPr id="6" name="Picture 5">
            <a:extLst>
              <a:ext uri="{FF2B5EF4-FFF2-40B4-BE49-F238E27FC236}">
                <a16:creationId xmlns:a16="http://schemas.microsoft.com/office/drawing/2014/main" id="{D5E3CE5A-AFA3-317C-2F16-6A91ED08C74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5011" y="2761618"/>
            <a:ext cx="7481979" cy="1334765"/>
          </a:xfrm>
          <a:prstGeom prst="rect">
            <a:avLst/>
          </a:prstGeom>
        </p:spPr>
      </p:pic>
      <p:sp>
        <p:nvSpPr>
          <p:cNvPr id="7" name="TextBox 6">
            <a:extLst>
              <a:ext uri="{FF2B5EF4-FFF2-40B4-BE49-F238E27FC236}">
                <a16:creationId xmlns:a16="http://schemas.microsoft.com/office/drawing/2014/main" id="{DFC87599-1FE7-A9DF-BA6F-E450A7482917}"/>
              </a:ext>
            </a:extLst>
          </p:cNvPr>
          <p:cNvSpPr txBox="1"/>
          <p:nvPr/>
        </p:nvSpPr>
        <p:spPr>
          <a:xfrm>
            <a:off x="5033247" y="4610820"/>
            <a:ext cx="2125507" cy="297454"/>
          </a:xfrm>
          <a:prstGeom prst="rect">
            <a:avLst/>
          </a:prstGeom>
          <a:solidFill>
            <a:srgbClr val="FF671B"/>
          </a:solidFill>
        </p:spPr>
        <p:txBody>
          <a:bodyPr wrap="square" rtlCol="0">
            <a:spAutoFit/>
          </a:bodyPr>
          <a:lstStyle/>
          <a:p>
            <a:pPr marL="457189" indent="-457189" algn="ctr" defTabSz="609585">
              <a:spcBef>
                <a:spcPct val="20000"/>
              </a:spcBef>
            </a:pPr>
            <a:r>
              <a:rPr lang="en-US" sz="1333" b="1">
                <a:solidFill>
                  <a:prstClr val="white"/>
                </a:solidFill>
                <a:latin typeface="Arial" panose="020B0604020202020204" pitchFamily="34" charset="0"/>
                <a:cs typeface="Arial" panose="020B0604020202020204" pitchFamily="34" charset="0"/>
              </a:rPr>
              <a:t>aba.com/Foundation</a:t>
            </a:r>
            <a:endParaRPr lang="en-US" sz="1333">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91146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056" y="87715"/>
            <a:ext cx="2086306" cy="1153566"/>
          </a:xfrm>
          <a:prstGeom prst="rect">
            <a:avLst/>
          </a:prstGeom>
        </p:spPr>
      </p:pic>
      <p:pic>
        <p:nvPicPr>
          <p:cNvPr id="7" name="Picture 6" descr="Int-Pg_WhiteBkgd_2013_thinner.png"/>
          <p:cNvPicPr>
            <a:picLocks noChangeAspect="1"/>
          </p:cNvPicPr>
          <p:nvPr/>
        </p:nvPicPr>
        <p:blipFill>
          <a:blip r:embed="rId4"/>
          <a:srcRect/>
          <a:stretch>
            <a:fillRect/>
          </a:stretch>
        </p:blipFill>
        <p:spPr>
          <a:xfrm>
            <a:off x="0" y="1194279"/>
            <a:ext cx="12192000" cy="85344"/>
          </a:xfrm>
          <a:prstGeom prst="rect">
            <a:avLst/>
          </a:prstGeom>
        </p:spPr>
      </p:pic>
      <p:sp>
        <p:nvSpPr>
          <p:cNvPr id="8" name="TextBox 7"/>
          <p:cNvSpPr txBox="1"/>
          <p:nvPr/>
        </p:nvSpPr>
        <p:spPr>
          <a:xfrm>
            <a:off x="9686056" y="6308952"/>
            <a:ext cx="2086306" cy="272154"/>
          </a:xfrm>
          <a:prstGeom prst="rect">
            <a:avLst/>
          </a:prstGeom>
          <a:noFill/>
        </p:spPr>
        <p:txBody>
          <a:bodyPr wrap="square" lIns="101882" tIns="50941" rIns="101882" bIns="50941"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aba.com/</a:t>
            </a:r>
            <a:r>
              <a:rPr kumimoji="0" lang="en-US" sz="1100" b="1"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LightsCameraSave</a:t>
            </a:r>
            <a:endPar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10" name="Content Placeholder 2"/>
          <p:cNvSpPr txBox="1">
            <a:spLocks/>
          </p:cNvSpPr>
          <p:nvPr/>
        </p:nvSpPr>
        <p:spPr>
          <a:xfrm>
            <a:off x="504265" y="1417289"/>
            <a:ext cx="9103659" cy="2721499"/>
          </a:xfrm>
          <a:prstGeom prst="rect">
            <a:avLst/>
          </a:prstGeom>
        </p:spPr>
        <p:txBody>
          <a:bodyPr rtlCol="0">
            <a:normAutofit/>
          </a:bodyPr>
          <a:lstStyle>
            <a:lvl1pPr marL="342900" indent="-342900" algn="l" defTabSz="457200" rtl="0" eaLnBrk="1" latinLnBrk="0" hangingPunct="1">
              <a:spcBef>
                <a:spcPct val="20000"/>
              </a:spcBef>
              <a:buFont typeface="Arial"/>
              <a:buChar char="•"/>
              <a:defRPr sz="25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1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9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7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7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600"/>
              </a:spcBef>
              <a:defRPr/>
            </a:pPr>
            <a:endParaRPr kumimoji="0" lang="en-US" sz="2000" b="0" i="0" u="none" strike="noStrike" kern="1200" cap="none" spc="0" normalizeH="0" baseline="0" noProof="0" dirty="0">
              <a:ln>
                <a:noFill/>
              </a:ln>
              <a:solidFill>
                <a:srgbClr val="EF780B"/>
              </a:solidFill>
              <a:effectLst/>
              <a:uLnTx/>
              <a:uFillTx/>
              <a:latin typeface="Arial Black" panose="020B0A04020102020204" pitchFamily="34" charset="0"/>
            </a:endParaRPr>
          </a:p>
        </p:txBody>
      </p:sp>
      <p:sp>
        <p:nvSpPr>
          <p:cNvPr id="17" name="Title 1">
            <a:extLst>
              <a:ext uri="{FF2B5EF4-FFF2-40B4-BE49-F238E27FC236}">
                <a16:creationId xmlns:a16="http://schemas.microsoft.com/office/drawing/2014/main" id="{0ABC4AF5-973A-4164-827A-6D599221986D}"/>
              </a:ext>
            </a:extLst>
          </p:cNvPr>
          <p:cNvSpPr txBox="1">
            <a:spLocks/>
          </p:cNvSpPr>
          <p:nvPr/>
        </p:nvSpPr>
        <p:spPr>
          <a:xfrm>
            <a:off x="111322" y="341437"/>
            <a:ext cx="8145172" cy="715175"/>
          </a:xfrm>
          <a:prstGeom prst="rect">
            <a:avLst/>
          </a:prstGeom>
        </p:spPr>
        <p:txBody>
          <a:bodyPr/>
          <a:lstStyle>
            <a:lvl1pPr algn="l" defTabSz="457200" rtl="0" eaLnBrk="1" latinLnBrk="0" hangingPunct="1">
              <a:spcBef>
                <a:spcPct val="0"/>
              </a:spcBef>
              <a:buNone/>
              <a:defRPr sz="3600" kern="1200">
                <a:solidFill>
                  <a:srgbClr val="005A8C"/>
                </a:solidFill>
                <a:latin typeface="Arial "/>
                <a:ea typeface="+mj-ea"/>
                <a:cs typeface="+mj-cs"/>
              </a:defRPr>
            </a:lvl1pPr>
          </a:lstStyle>
          <a:p>
            <a:r>
              <a:rPr lang="en-US" sz="3200" b="1" dirty="0">
                <a:solidFill>
                  <a:srgbClr val="F67B00"/>
                </a:solidFill>
                <a:latin typeface="Arial Black" panose="020B0A04020102020204" pitchFamily="34" charset="0"/>
                <a:cs typeface="Arial" pitchFamily="34" charset="0"/>
              </a:rPr>
              <a:t>ABA Point of Contact</a:t>
            </a:r>
          </a:p>
          <a:p>
            <a:endParaRPr lang="en-US" sz="3200" b="1" dirty="0">
              <a:solidFill>
                <a:srgbClr val="0070C0"/>
              </a:solidFill>
              <a:latin typeface="Arial Black" panose="020B0A04020102020204" pitchFamily="34" charset="0"/>
              <a:cs typeface="Arial" pitchFamily="34" charset="0"/>
            </a:endParaRPr>
          </a:p>
        </p:txBody>
      </p:sp>
      <p:pic>
        <p:nvPicPr>
          <p:cNvPr id="2" name="Picture 1" descr="A person wearing glasses&#10;&#10;Description automatically generated with low confidence">
            <a:extLst>
              <a:ext uri="{FF2B5EF4-FFF2-40B4-BE49-F238E27FC236}">
                <a16:creationId xmlns:a16="http://schemas.microsoft.com/office/drawing/2014/main" id="{A12D3BEF-A29F-3EDA-8AFC-FCEC9F931115}"/>
              </a:ext>
            </a:extLst>
          </p:cNvPr>
          <p:cNvPicPr>
            <a:picLocks noChangeAspect="1"/>
          </p:cNvPicPr>
          <p:nvPr/>
        </p:nvPicPr>
        <p:blipFill rotWithShape="1">
          <a:blip r:embed="rId5">
            <a:extLst>
              <a:ext uri="{28A0092B-C50C-407E-A947-70E740481C1C}">
                <a14:useLocalDpi xmlns:a14="http://schemas.microsoft.com/office/drawing/2010/main" val="0"/>
              </a:ext>
            </a:extLst>
          </a:blip>
          <a:srcRect t="3939" b="17189"/>
          <a:stretch/>
        </p:blipFill>
        <p:spPr>
          <a:xfrm>
            <a:off x="609600" y="1600201"/>
            <a:ext cx="5182222" cy="4087368"/>
          </a:xfrm>
          <a:prstGeom prst="rect">
            <a:avLst/>
          </a:prstGeom>
          <a:noFill/>
        </p:spPr>
      </p:pic>
      <p:pic>
        <p:nvPicPr>
          <p:cNvPr id="3" name="Picture 2">
            <a:extLst>
              <a:ext uri="{FF2B5EF4-FFF2-40B4-BE49-F238E27FC236}">
                <a16:creationId xmlns:a16="http://schemas.microsoft.com/office/drawing/2014/main" id="{9A4C66B0-0C3E-4FF4-B94F-0EF323C53AE2}"/>
              </a:ext>
            </a:extLst>
          </p:cNvPr>
          <p:cNvPicPr>
            <a:picLocks noChangeAspect="1"/>
          </p:cNvPicPr>
          <p:nvPr/>
        </p:nvPicPr>
        <p:blipFill>
          <a:blip r:embed="rId6"/>
          <a:stretch>
            <a:fillRect/>
          </a:stretch>
        </p:blipFill>
        <p:spPr>
          <a:xfrm>
            <a:off x="6546238" y="1672695"/>
            <a:ext cx="5486876" cy="4243184"/>
          </a:xfrm>
          <a:prstGeom prst="rect">
            <a:avLst/>
          </a:prstGeom>
        </p:spPr>
      </p:pic>
    </p:spTree>
    <p:extLst>
      <p:ext uri="{BB962C8B-B14F-4D97-AF65-F5344CB8AC3E}">
        <p14:creationId xmlns:p14="http://schemas.microsoft.com/office/powerpoint/2010/main" val="4058498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056" y="87715"/>
            <a:ext cx="2086306" cy="1153566"/>
          </a:xfrm>
          <a:prstGeom prst="rect">
            <a:avLst/>
          </a:prstGeom>
        </p:spPr>
      </p:pic>
      <p:pic>
        <p:nvPicPr>
          <p:cNvPr id="7" name="Picture 6" descr="Int-Pg_WhiteBkgd_2013_thinner.png"/>
          <p:cNvPicPr>
            <a:picLocks noChangeAspect="1"/>
          </p:cNvPicPr>
          <p:nvPr/>
        </p:nvPicPr>
        <p:blipFill>
          <a:blip r:embed="rId4"/>
          <a:srcRect/>
          <a:stretch>
            <a:fillRect/>
          </a:stretch>
        </p:blipFill>
        <p:spPr>
          <a:xfrm>
            <a:off x="0" y="1194279"/>
            <a:ext cx="12192000" cy="85344"/>
          </a:xfrm>
          <a:prstGeom prst="rect">
            <a:avLst/>
          </a:prstGeom>
        </p:spPr>
      </p:pic>
      <p:sp>
        <p:nvSpPr>
          <p:cNvPr id="8" name="TextBox 7"/>
          <p:cNvSpPr txBox="1"/>
          <p:nvPr/>
        </p:nvSpPr>
        <p:spPr>
          <a:xfrm>
            <a:off x="9686056" y="6308952"/>
            <a:ext cx="2086306" cy="272154"/>
          </a:xfrm>
          <a:prstGeom prst="rect">
            <a:avLst/>
          </a:prstGeom>
          <a:noFill/>
        </p:spPr>
        <p:txBody>
          <a:bodyPr wrap="square" lIns="101882" tIns="50941" rIns="101882" bIns="50941"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aba.com/</a:t>
            </a:r>
            <a:r>
              <a:rPr kumimoji="0" lang="en-US" sz="1100" b="1"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LightsCameraSave</a:t>
            </a:r>
            <a:endPar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17" name="Title 1">
            <a:extLst>
              <a:ext uri="{FF2B5EF4-FFF2-40B4-BE49-F238E27FC236}">
                <a16:creationId xmlns:a16="http://schemas.microsoft.com/office/drawing/2014/main" id="{0ABC4AF5-973A-4164-827A-6D599221986D}"/>
              </a:ext>
            </a:extLst>
          </p:cNvPr>
          <p:cNvSpPr txBox="1">
            <a:spLocks/>
          </p:cNvSpPr>
          <p:nvPr/>
        </p:nvSpPr>
        <p:spPr>
          <a:xfrm>
            <a:off x="111322" y="341437"/>
            <a:ext cx="8145172" cy="715175"/>
          </a:xfrm>
          <a:prstGeom prst="rect">
            <a:avLst/>
          </a:prstGeom>
        </p:spPr>
        <p:txBody>
          <a:bodyPr/>
          <a:lstStyle>
            <a:lvl1pPr algn="l" defTabSz="457200" rtl="0" eaLnBrk="1" latinLnBrk="0" hangingPunct="1">
              <a:spcBef>
                <a:spcPct val="0"/>
              </a:spcBef>
              <a:buNone/>
              <a:defRPr sz="3600" kern="1200">
                <a:solidFill>
                  <a:srgbClr val="005A8C"/>
                </a:solidFill>
                <a:latin typeface="Arial "/>
                <a:ea typeface="+mj-ea"/>
                <a:cs typeface="+mj-cs"/>
              </a:defRPr>
            </a:lvl1pPr>
          </a:lstStyle>
          <a:p>
            <a:r>
              <a:rPr lang="en-US" sz="3200" b="1" dirty="0">
                <a:solidFill>
                  <a:srgbClr val="0070C0"/>
                </a:solidFill>
                <a:latin typeface="Arial Black" panose="020B0A04020102020204" pitchFamily="34" charset="0"/>
                <a:cs typeface="Arial" pitchFamily="34" charset="0"/>
              </a:rPr>
              <a:t>Housekeeping</a:t>
            </a:r>
          </a:p>
        </p:txBody>
      </p:sp>
      <p:sp>
        <p:nvSpPr>
          <p:cNvPr id="32" name="Content Placeholder 2">
            <a:extLst>
              <a:ext uri="{FF2B5EF4-FFF2-40B4-BE49-F238E27FC236}">
                <a16:creationId xmlns:a16="http://schemas.microsoft.com/office/drawing/2014/main" id="{BA2D3AB6-8390-EFB8-EEE3-AAA27FD223A6}"/>
              </a:ext>
            </a:extLst>
          </p:cNvPr>
          <p:cNvSpPr txBox="1">
            <a:spLocks/>
          </p:cNvSpPr>
          <p:nvPr/>
        </p:nvSpPr>
        <p:spPr>
          <a:xfrm>
            <a:off x="2171700" y="2347845"/>
            <a:ext cx="7848600" cy="247093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solidFill>
                  <a:srgbClr val="F67B00"/>
                </a:solidFill>
              </a:rPr>
              <a:t> </a:t>
            </a:r>
            <a:r>
              <a:rPr lang="en-US" dirty="0">
                <a:solidFill>
                  <a:srgbClr val="F67B00"/>
                </a:solidFill>
                <a:latin typeface="Arial Black" panose="020B0A04020102020204" pitchFamily="34" charset="0"/>
              </a:rPr>
              <a:t>Webinar is being recorded. </a:t>
            </a:r>
          </a:p>
          <a:p>
            <a:pPr>
              <a:buFont typeface="Wingdings" panose="05000000000000000000" pitchFamily="2" charset="2"/>
              <a:buChar char="ü"/>
            </a:pPr>
            <a:r>
              <a:rPr lang="en-US" dirty="0">
                <a:solidFill>
                  <a:srgbClr val="F67B00"/>
                </a:solidFill>
                <a:latin typeface="Arial Black" panose="020B0A04020102020204" pitchFamily="34" charset="0"/>
                <a:cs typeface="Calibri"/>
              </a:rPr>
              <a:t> Slides and recording will be emailed.</a:t>
            </a:r>
          </a:p>
          <a:p>
            <a:pPr>
              <a:buFont typeface="Wingdings" panose="05000000000000000000" pitchFamily="2" charset="2"/>
              <a:buChar char="ü"/>
            </a:pPr>
            <a:r>
              <a:rPr lang="en-US" dirty="0">
                <a:solidFill>
                  <a:srgbClr val="F67B00"/>
                </a:solidFill>
                <a:latin typeface="Arial Black" panose="020B0A04020102020204" pitchFamily="34" charset="0"/>
                <a:ea typeface="+mn-lt"/>
                <a:cs typeface="+mn-lt"/>
              </a:rPr>
              <a:t> Ask questions in the Q&amp;A pod.</a:t>
            </a:r>
          </a:p>
          <a:p>
            <a:pPr>
              <a:buFont typeface="Wingdings" panose="05000000000000000000" pitchFamily="2" charset="2"/>
              <a:buChar char="ü"/>
            </a:pPr>
            <a:r>
              <a:rPr lang="en-US" dirty="0">
                <a:solidFill>
                  <a:srgbClr val="F67B00"/>
                </a:solidFill>
                <a:latin typeface="Arial Black" panose="020B0A04020102020204" pitchFamily="34" charset="0"/>
              </a:rPr>
              <a:t> We’ll get to questions at the end!</a:t>
            </a:r>
            <a:endParaRPr lang="en-US" dirty="0">
              <a:solidFill>
                <a:srgbClr val="F67B00"/>
              </a:solidFill>
              <a:latin typeface="Arial Black" panose="020B0A04020102020204" pitchFamily="34" charset="0"/>
              <a:cs typeface="Calibri"/>
            </a:endParaRPr>
          </a:p>
          <a:p>
            <a:pPr>
              <a:buFont typeface="Wingdings" panose="05000000000000000000" pitchFamily="2" charset="2"/>
              <a:buChar char="ü"/>
            </a:pPr>
            <a:endParaRPr lang="en-US" dirty="0">
              <a:cs typeface="Calibri"/>
            </a:endParaRPr>
          </a:p>
        </p:txBody>
      </p:sp>
    </p:spTree>
    <p:extLst>
      <p:ext uri="{BB962C8B-B14F-4D97-AF65-F5344CB8AC3E}">
        <p14:creationId xmlns:p14="http://schemas.microsoft.com/office/powerpoint/2010/main" val="418502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056" y="87715"/>
            <a:ext cx="2086306" cy="1153566"/>
          </a:xfrm>
          <a:prstGeom prst="rect">
            <a:avLst/>
          </a:prstGeom>
        </p:spPr>
      </p:pic>
      <p:pic>
        <p:nvPicPr>
          <p:cNvPr id="7" name="Picture 6" descr="Int-Pg_WhiteBkgd_2013_thinner.png"/>
          <p:cNvPicPr>
            <a:picLocks noChangeAspect="1"/>
          </p:cNvPicPr>
          <p:nvPr/>
        </p:nvPicPr>
        <p:blipFill>
          <a:blip r:embed="rId4"/>
          <a:srcRect/>
          <a:stretch>
            <a:fillRect/>
          </a:stretch>
        </p:blipFill>
        <p:spPr>
          <a:xfrm>
            <a:off x="0" y="1194279"/>
            <a:ext cx="12192000" cy="85344"/>
          </a:xfrm>
          <a:prstGeom prst="rect">
            <a:avLst/>
          </a:prstGeom>
        </p:spPr>
      </p:pic>
      <p:sp>
        <p:nvSpPr>
          <p:cNvPr id="8" name="TextBox 7"/>
          <p:cNvSpPr txBox="1"/>
          <p:nvPr/>
        </p:nvSpPr>
        <p:spPr>
          <a:xfrm>
            <a:off x="9686056" y="6308952"/>
            <a:ext cx="2086306" cy="272154"/>
          </a:xfrm>
          <a:prstGeom prst="rect">
            <a:avLst/>
          </a:prstGeom>
          <a:noFill/>
        </p:spPr>
        <p:txBody>
          <a:bodyPr wrap="square" lIns="101882" tIns="50941" rIns="101882" bIns="50941"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aba.com/</a:t>
            </a:r>
            <a:r>
              <a:rPr kumimoji="0" lang="en-US" sz="1100" b="1"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LightsCameraSave</a:t>
            </a:r>
            <a:endPar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10" name="Content Placeholder 2"/>
          <p:cNvSpPr txBox="1">
            <a:spLocks/>
          </p:cNvSpPr>
          <p:nvPr/>
        </p:nvSpPr>
        <p:spPr>
          <a:xfrm>
            <a:off x="504265" y="1417289"/>
            <a:ext cx="9103659" cy="2721499"/>
          </a:xfrm>
          <a:prstGeom prst="rect">
            <a:avLst/>
          </a:prstGeom>
        </p:spPr>
        <p:txBody>
          <a:bodyPr rtlCol="0">
            <a:normAutofit/>
          </a:bodyPr>
          <a:lstStyle>
            <a:lvl1pPr marL="342900" indent="-342900" algn="l" defTabSz="457200" rtl="0" eaLnBrk="1" latinLnBrk="0" hangingPunct="1">
              <a:spcBef>
                <a:spcPct val="20000"/>
              </a:spcBef>
              <a:buFont typeface="Arial"/>
              <a:buChar char="•"/>
              <a:defRPr sz="25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1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9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7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7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600"/>
              </a:spcBef>
              <a:defRPr/>
            </a:pPr>
            <a:r>
              <a:rPr lang="en-US" sz="2800" dirty="0">
                <a:solidFill>
                  <a:srgbClr val="EF780B"/>
                </a:solidFill>
                <a:latin typeface="Arial Black" panose="020B0A04020102020204" pitchFamily="34" charset="0"/>
              </a:rPr>
              <a:t>V</a:t>
            </a:r>
            <a:r>
              <a:rPr kumimoji="0" lang="en-US" sz="2800" b="0" i="0" u="none" strike="noStrike" kern="1200" cap="none" spc="0" normalizeH="0" baseline="0" noProof="0" dirty="0" err="1">
                <a:ln>
                  <a:noFill/>
                </a:ln>
                <a:solidFill>
                  <a:srgbClr val="EF780B"/>
                </a:solidFill>
                <a:effectLst/>
                <a:uLnTx/>
                <a:uFillTx/>
                <a:latin typeface="Arial Black" panose="020B0A04020102020204" pitchFamily="34" charset="0"/>
              </a:rPr>
              <a:t>ideo</a:t>
            </a:r>
            <a:r>
              <a:rPr kumimoji="0" lang="en-US" sz="2800" b="0" i="0" u="none" strike="noStrike" kern="1200" cap="none" spc="0" normalizeH="0" baseline="0" noProof="0" dirty="0">
                <a:ln>
                  <a:noFill/>
                </a:ln>
                <a:solidFill>
                  <a:srgbClr val="EF780B"/>
                </a:solidFill>
                <a:effectLst/>
                <a:uLnTx/>
                <a:uFillTx/>
                <a:latin typeface="Arial Black" panose="020B0A04020102020204" pitchFamily="34" charset="0"/>
              </a:rPr>
              <a:t> contest for teens</a:t>
            </a:r>
          </a:p>
          <a:p>
            <a:pPr>
              <a:lnSpc>
                <a:spcPct val="120000"/>
              </a:lnSpc>
              <a:spcBef>
                <a:spcPts val="600"/>
              </a:spcBef>
              <a:defRPr/>
            </a:pPr>
            <a:r>
              <a:rPr lang="en-US" sz="2800" dirty="0">
                <a:solidFill>
                  <a:srgbClr val="EF780B"/>
                </a:solidFill>
                <a:latin typeface="Arial Black" panose="020B0A04020102020204" pitchFamily="34" charset="0"/>
              </a:rPr>
              <a:t>Chance to give away someone else’s $$$$$</a:t>
            </a:r>
          </a:p>
          <a:p>
            <a:pPr>
              <a:lnSpc>
                <a:spcPct val="120000"/>
              </a:lnSpc>
              <a:spcBef>
                <a:spcPts val="600"/>
              </a:spcBef>
              <a:defRPr/>
            </a:pPr>
            <a:r>
              <a:rPr kumimoji="0" lang="en-US" sz="2800" b="0" i="0" u="none" strike="noStrike" kern="1200" cap="none" spc="0" normalizeH="0" baseline="0" noProof="0" dirty="0">
                <a:ln>
                  <a:noFill/>
                </a:ln>
                <a:solidFill>
                  <a:srgbClr val="EF780B"/>
                </a:solidFill>
                <a:effectLst/>
                <a:uLnTx/>
                <a:uFillTx/>
                <a:latin typeface="Arial Black" panose="020B0A04020102020204" pitchFamily="34" charset="0"/>
              </a:rPr>
              <a:t>EASY engagement in your community</a:t>
            </a:r>
          </a:p>
          <a:p>
            <a:pPr marL="0" marR="0" lvl="0" indent="0" defTabSz="457200" rtl="0" eaLnBrk="1" fontAlgn="auto" latinLnBrk="0" hangingPunct="1">
              <a:lnSpc>
                <a:spcPct val="120000"/>
              </a:lnSpc>
              <a:spcBef>
                <a:spcPts val="600"/>
              </a:spcBef>
              <a:spcAft>
                <a:spcPts val="0"/>
              </a:spcAft>
              <a:buClrTx/>
              <a:buSzTx/>
              <a:buFont typeface="Arial"/>
              <a:buNone/>
              <a:tabLst/>
              <a:defRPr/>
            </a:pPr>
            <a:r>
              <a:rPr kumimoji="0" lang="en-US" sz="2000" b="0" i="0" u="none" strike="noStrike" kern="1200" cap="none" spc="0" normalizeH="0" baseline="0" noProof="0" dirty="0">
                <a:ln>
                  <a:noFill/>
                </a:ln>
                <a:solidFill>
                  <a:srgbClr val="EF780B"/>
                </a:solidFill>
                <a:effectLst/>
                <a:uLnTx/>
                <a:uFillTx/>
                <a:latin typeface="Arial Black" panose="020B0A04020102020204" pitchFamily="34" charset="0"/>
              </a:rPr>
              <a:t> </a:t>
            </a:r>
          </a:p>
        </p:txBody>
      </p:sp>
      <p:sp>
        <p:nvSpPr>
          <p:cNvPr id="17" name="Title 1">
            <a:extLst>
              <a:ext uri="{FF2B5EF4-FFF2-40B4-BE49-F238E27FC236}">
                <a16:creationId xmlns:a16="http://schemas.microsoft.com/office/drawing/2014/main" id="{0ABC4AF5-973A-4164-827A-6D599221986D}"/>
              </a:ext>
            </a:extLst>
          </p:cNvPr>
          <p:cNvSpPr txBox="1">
            <a:spLocks/>
          </p:cNvSpPr>
          <p:nvPr/>
        </p:nvSpPr>
        <p:spPr>
          <a:xfrm>
            <a:off x="111322" y="341437"/>
            <a:ext cx="8145172" cy="715175"/>
          </a:xfrm>
          <a:prstGeom prst="rect">
            <a:avLst/>
          </a:prstGeom>
        </p:spPr>
        <p:txBody>
          <a:bodyPr/>
          <a:lstStyle>
            <a:lvl1pPr algn="l" defTabSz="457200" rtl="0" eaLnBrk="1" latinLnBrk="0" hangingPunct="1">
              <a:spcBef>
                <a:spcPct val="0"/>
              </a:spcBef>
              <a:buNone/>
              <a:defRPr sz="3600" kern="1200">
                <a:solidFill>
                  <a:srgbClr val="005A8C"/>
                </a:solidFill>
                <a:latin typeface="Arial "/>
                <a:ea typeface="+mj-ea"/>
                <a:cs typeface="+mj-cs"/>
              </a:defRPr>
            </a:lvl1pPr>
          </a:lstStyle>
          <a:p>
            <a:r>
              <a:rPr lang="en-US" sz="3200" b="1" dirty="0">
                <a:solidFill>
                  <a:srgbClr val="0070C0"/>
                </a:solidFill>
                <a:latin typeface="Arial Black" panose="020B0A04020102020204" pitchFamily="34" charset="0"/>
                <a:cs typeface="Arial" pitchFamily="34" charset="0"/>
              </a:rPr>
              <a:t>WHAT is Lights, Camera, Save?</a:t>
            </a:r>
          </a:p>
        </p:txBody>
      </p:sp>
      <p:pic>
        <p:nvPicPr>
          <p:cNvPr id="3" name="Picture 2">
            <a:extLst>
              <a:ext uri="{FF2B5EF4-FFF2-40B4-BE49-F238E27FC236}">
                <a16:creationId xmlns:a16="http://schemas.microsoft.com/office/drawing/2014/main" id="{E48F0EB8-7FB5-3817-1306-23BD688A4423}"/>
              </a:ext>
            </a:extLst>
          </p:cNvPr>
          <p:cNvPicPr>
            <a:picLocks noChangeAspect="1"/>
          </p:cNvPicPr>
          <p:nvPr/>
        </p:nvPicPr>
        <p:blipFill>
          <a:blip r:embed="rId5"/>
          <a:stretch>
            <a:fillRect/>
          </a:stretch>
        </p:blipFill>
        <p:spPr>
          <a:xfrm rot="21099050">
            <a:off x="573090" y="3496342"/>
            <a:ext cx="3530532" cy="2473802"/>
          </a:xfrm>
          <a:prstGeom prst="rect">
            <a:avLst/>
          </a:prstGeom>
        </p:spPr>
      </p:pic>
      <p:pic>
        <p:nvPicPr>
          <p:cNvPr id="4" name="Picture 3">
            <a:extLst>
              <a:ext uri="{FF2B5EF4-FFF2-40B4-BE49-F238E27FC236}">
                <a16:creationId xmlns:a16="http://schemas.microsoft.com/office/drawing/2014/main" id="{553EE85E-CF86-4774-0DD0-D74DA3AC54F9}"/>
              </a:ext>
            </a:extLst>
          </p:cNvPr>
          <p:cNvPicPr>
            <a:picLocks noChangeAspect="1"/>
          </p:cNvPicPr>
          <p:nvPr/>
        </p:nvPicPr>
        <p:blipFill>
          <a:blip r:embed="rId6"/>
          <a:stretch>
            <a:fillRect/>
          </a:stretch>
        </p:blipFill>
        <p:spPr>
          <a:xfrm>
            <a:off x="4232263" y="4219671"/>
            <a:ext cx="3425837" cy="2581790"/>
          </a:xfrm>
          <a:prstGeom prst="rect">
            <a:avLst/>
          </a:prstGeom>
        </p:spPr>
      </p:pic>
      <p:pic>
        <p:nvPicPr>
          <p:cNvPr id="5" name="Picture 4">
            <a:extLst>
              <a:ext uri="{FF2B5EF4-FFF2-40B4-BE49-F238E27FC236}">
                <a16:creationId xmlns:a16="http://schemas.microsoft.com/office/drawing/2014/main" id="{53181C2D-3E6B-4972-F0A6-DC98786AF4CF}"/>
              </a:ext>
            </a:extLst>
          </p:cNvPr>
          <p:cNvPicPr>
            <a:picLocks noChangeAspect="1"/>
          </p:cNvPicPr>
          <p:nvPr/>
        </p:nvPicPr>
        <p:blipFill>
          <a:blip r:embed="rId7"/>
          <a:stretch>
            <a:fillRect/>
          </a:stretch>
        </p:blipFill>
        <p:spPr>
          <a:xfrm rot="437997">
            <a:off x="8001343" y="3452119"/>
            <a:ext cx="3304133" cy="2695477"/>
          </a:xfrm>
          <a:prstGeom prst="rect">
            <a:avLst/>
          </a:prstGeom>
        </p:spPr>
      </p:pic>
      <p:sp>
        <p:nvSpPr>
          <p:cNvPr id="6" name="TextBox 5">
            <a:extLst>
              <a:ext uri="{FF2B5EF4-FFF2-40B4-BE49-F238E27FC236}">
                <a16:creationId xmlns:a16="http://schemas.microsoft.com/office/drawing/2014/main" id="{75E2BF39-7C8D-5D32-8D29-8C855FA15A71}"/>
              </a:ext>
            </a:extLst>
          </p:cNvPr>
          <p:cNvSpPr txBox="1"/>
          <p:nvPr/>
        </p:nvSpPr>
        <p:spPr>
          <a:xfrm>
            <a:off x="4232263" y="3594454"/>
            <a:ext cx="3457274" cy="584775"/>
          </a:xfrm>
          <a:prstGeom prst="rect">
            <a:avLst/>
          </a:prstGeom>
        </p:spPr>
        <p:txBody>
          <a:bodyPr wrap="square" rtlCol="0">
            <a:spAutoFit/>
          </a:bodyPr>
          <a:lstStyle/>
          <a:p>
            <a:pPr marL="342900" marR="0" indent="-342900" algn="ctr" defTabSz="457200" rtl="0" eaLnBrk="1" fontAlgn="auto" latinLnBrk="0" hangingPunct="1">
              <a:lnSpc>
                <a:spcPct val="100000"/>
              </a:lnSpc>
              <a:spcBef>
                <a:spcPct val="20000"/>
              </a:spcBef>
              <a:spcAft>
                <a:spcPts val="0"/>
              </a:spcAft>
              <a:buClrTx/>
              <a:buSzTx/>
              <a:tabLst/>
            </a:pPr>
            <a:r>
              <a:rPr lang="en-US" sz="3200" b="1" dirty="0">
                <a:latin typeface="Arial" pitchFamily="34" charset="0"/>
                <a:cs typeface="Arial" pitchFamily="34" charset="0"/>
                <a:hlinkClick r:id="rId8"/>
              </a:rPr>
              <a:t>2023-24 Winners</a:t>
            </a:r>
            <a:endParaRPr kumimoji="0" lang="en-US" sz="3200" b="1" i="0" u="none" strike="noStrike" kern="1200" cap="none" spc="0" normalizeH="0" baseline="0" noProof="0" dirty="0">
              <a:ln>
                <a:noFill/>
              </a:ln>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39417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056" y="87715"/>
            <a:ext cx="2086306" cy="1153566"/>
          </a:xfrm>
          <a:prstGeom prst="rect">
            <a:avLst/>
          </a:prstGeom>
        </p:spPr>
      </p:pic>
      <p:pic>
        <p:nvPicPr>
          <p:cNvPr id="7" name="Picture 6" descr="Int-Pg_WhiteBkgd_2013_thinner.png"/>
          <p:cNvPicPr>
            <a:picLocks noChangeAspect="1"/>
          </p:cNvPicPr>
          <p:nvPr/>
        </p:nvPicPr>
        <p:blipFill>
          <a:blip r:embed="rId4"/>
          <a:srcRect/>
          <a:stretch>
            <a:fillRect/>
          </a:stretch>
        </p:blipFill>
        <p:spPr>
          <a:xfrm>
            <a:off x="0" y="1194279"/>
            <a:ext cx="12192000" cy="85344"/>
          </a:xfrm>
          <a:prstGeom prst="rect">
            <a:avLst/>
          </a:prstGeom>
        </p:spPr>
      </p:pic>
      <p:sp>
        <p:nvSpPr>
          <p:cNvPr id="8" name="TextBox 7"/>
          <p:cNvSpPr txBox="1"/>
          <p:nvPr/>
        </p:nvSpPr>
        <p:spPr>
          <a:xfrm>
            <a:off x="9686056" y="6308952"/>
            <a:ext cx="2086306" cy="272154"/>
          </a:xfrm>
          <a:prstGeom prst="rect">
            <a:avLst/>
          </a:prstGeom>
          <a:noFill/>
        </p:spPr>
        <p:txBody>
          <a:bodyPr wrap="square" lIns="101882" tIns="50941" rIns="101882" bIns="50941"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aba.com/</a:t>
            </a:r>
            <a:r>
              <a:rPr kumimoji="0" lang="en-US" sz="1100" b="1"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LightsCameraSave</a:t>
            </a:r>
            <a:endPar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10" name="Content Placeholder 2"/>
          <p:cNvSpPr txBox="1">
            <a:spLocks/>
          </p:cNvSpPr>
          <p:nvPr/>
        </p:nvSpPr>
        <p:spPr>
          <a:xfrm>
            <a:off x="504265" y="1417289"/>
            <a:ext cx="9103659" cy="3188329"/>
          </a:xfrm>
          <a:prstGeom prst="rect">
            <a:avLst/>
          </a:prstGeom>
        </p:spPr>
        <p:txBody>
          <a:bodyPr rtlCol="0">
            <a:normAutofit lnSpcReduction="10000"/>
          </a:bodyPr>
          <a:lstStyle>
            <a:lvl1pPr marL="342900" indent="-342900" algn="l" defTabSz="457200" rtl="0" eaLnBrk="1" latinLnBrk="0" hangingPunct="1">
              <a:spcBef>
                <a:spcPct val="20000"/>
              </a:spcBef>
              <a:buFont typeface="Arial"/>
              <a:buChar char="•"/>
              <a:defRPr sz="25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1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9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7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7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600"/>
              </a:spcBef>
              <a:defRPr/>
            </a:pPr>
            <a:r>
              <a:rPr lang="en-US" sz="2800" dirty="0">
                <a:solidFill>
                  <a:srgbClr val="0070C0"/>
                </a:solidFill>
                <a:latin typeface="Arial Black" panose="020B0A04020102020204" pitchFamily="34" charset="0"/>
              </a:rPr>
              <a:t>Engage teens in their existing world</a:t>
            </a:r>
            <a:endParaRPr kumimoji="0" lang="en-US" sz="2800" b="0" i="0" u="none" strike="noStrike" kern="1200" cap="none" spc="0" normalizeH="0" baseline="0" noProof="0" dirty="0">
              <a:ln>
                <a:noFill/>
              </a:ln>
              <a:solidFill>
                <a:srgbClr val="0070C0"/>
              </a:solidFill>
              <a:effectLst/>
              <a:uLnTx/>
              <a:uFillTx/>
              <a:latin typeface="Arial Black" panose="020B0A04020102020204" pitchFamily="34" charset="0"/>
            </a:endParaRPr>
          </a:p>
          <a:p>
            <a:pPr>
              <a:lnSpc>
                <a:spcPct val="120000"/>
              </a:lnSpc>
              <a:spcBef>
                <a:spcPts val="600"/>
              </a:spcBef>
              <a:defRPr/>
            </a:pPr>
            <a:r>
              <a:rPr lang="en-US" sz="2800" dirty="0">
                <a:solidFill>
                  <a:srgbClr val="0070C0"/>
                </a:solidFill>
                <a:latin typeface="Arial Black" panose="020B0A04020102020204" pitchFamily="34" charset="0"/>
              </a:rPr>
              <a:t>Literally TURNKEY for you  </a:t>
            </a:r>
          </a:p>
          <a:p>
            <a:pPr>
              <a:lnSpc>
                <a:spcPct val="120000"/>
              </a:lnSpc>
              <a:spcBef>
                <a:spcPts val="600"/>
              </a:spcBef>
              <a:defRPr/>
            </a:pPr>
            <a:r>
              <a:rPr kumimoji="0" lang="en-US" sz="2800" b="0" i="0" u="none" strike="noStrike" kern="1200" cap="none" spc="0" normalizeH="0" baseline="0" noProof="0" dirty="0">
                <a:ln>
                  <a:noFill/>
                </a:ln>
                <a:solidFill>
                  <a:srgbClr val="0070C0"/>
                </a:solidFill>
                <a:effectLst/>
                <a:uLnTx/>
                <a:uFillTx/>
                <a:latin typeface="Arial Black" panose="020B0A04020102020204" pitchFamily="34" charset="0"/>
              </a:rPr>
              <a:t>Builds community </a:t>
            </a:r>
            <a:r>
              <a:rPr lang="en-US" sz="2800" dirty="0">
                <a:solidFill>
                  <a:srgbClr val="0070C0"/>
                </a:solidFill>
                <a:latin typeface="Arial Black" panose="020B0A04020102020204" pitchFamily="34" charset="0"/>
              </a:rPr>
              <a:t>TRUST</a:t>
            </a:r>
          </a:p>
          <a:p>
            <a:pPr>
              <a:lnSpc>
                <a:spcPct val="120000"/>
              </a:lnSpc>
              <a:spcBef>
                <a:spcPts val="600"/>
              </a:spcBef>
              <a:defRPr/>
            </a:pPr>
            <a:r>
              <a:rPr kumimoji="0" lang="en-US" sz="2800" b="0" i="0" u="none" strike="noStrike" kern="1200" cap="none" spc="0" normalizeH="0" baseline="0" noProof="0" dirty="0">
                <a:ln>
                  <a:noFill/>
                </a:ln>
                <a:solidFill>
                  <a:srgbClr val="0070C0"/>
                </a:solidFill>
                <a:effectLst/>
                <a:uLnTx/>
                <a:uFillTx/>
                <a:latin typeface="Arial Black" panose="020B0A04020102020204" pitchFamily="34" charset="0"/>
              </a:rPr>
              <a:t>Great PR for your bank</a:t>
            </a:r>
          </a:p>
          <a:p>
            <a:pPr>
              <a:lnSpc>
                <a:spcPct val="120000"/>
              </a:lnSpc>
              <a:spcBef>
                <a:spcPts val="600"/>
              </a:spcBef>
              <a:defRPr/>
            </a:pPr>
            <a:r>
              <a:rPr kumimoji="0" lang="en-US" sz="2800" b="0" i="0" u="none" strike="noStrike" kern="1200" cap="none" spc="0" normalizeH="0" baseline="0" noProof="0" dirty="0">
                <a:ln>
                  <a:noFill/>
                </a:ln>
                <a:solidFill>
                  <a:srgbClr val="0070C0"/>
                </a:solidFill>
                <a:effectLst/>
                <a:uLnTx/>
                <a:uFillTx/>
                <a:latin typeface="Arial Black" panose="020B0A04020102020204" pitchFamily="34" charset="0"/>
              </a:rPr>
              <a:t>Kids Teaching kids</a:t>
            </a:r>
          </a:p>
          <a:p>
            <a:pPr marL="0" marR="0" lvl="0" indent="0" defTabSz="457200" rtl="0" eaLnBrk="1" fontAlgn="auto" latinLnBrk="0" hangingPunct="1">
              <a:lnSpc>
                <a:spcPct val="120000"/>
              </a:lnSpc>
              <a:spcBef>
                <a:spcPts val="600"/>
              </a:spcBef>
              <a:spcAft>
                <a:spcPts val="0"/>
              </a:spcAft>
              <a:buClrTx/>
              <a:buSzTx/>
              <a:buFont typeface="Arial"/>
              <a:buNone/>
              <a:tabLst/>
              <a:defRPr/>
            </a:pPr>
            <a:r>
              <a:rPr kumimoji="0" lang="en-US" sz="2000" b="0" i="0" u="none" strike="noStrike" kern="1200" cap="none" spc="0" normalizeH="0" baseline="0" noProof="0" dirty="0">
                <a:ln>
                  <a:noFill/>
                </a:ln>
                <a:solidFill>
                  <a:srgbClr val="EF780B"/>
                </a:solidFill>
                <a:effectLst/>
                <a:uLnTx/>
                <a:uFillTx/>
                <a:latin typeface="Arial Black" panose="020B0A04020102020204" pitchFamily="34" charset="0"/>
              </a:rPr>
              <a:t> </a:t>
            </a:r>
          </a:p>
        </p:txBody>
      </p:sp>
      <p:sp>
        <p:nvSpPr>
          <p:cNvPr id="17" name="Title 1">
            <a:extLst>
              <a:ext uri="{FF2B5EF4-FFF2-40B4-BE49-F238E27FC236}">
                <a16:creationId xmlns:a16="http://schemas.microsoft.com/office/drawing/2014/main" id="{0ABC4AF5-973A-4164-827A-6D599221986D}"/>
              </a:ext>
            </a:extLst>
          </p:cNvPr>
          <p:cNvSpPr txBox="1">
            <a:spLocks/>
          </p:cNvSpPr>
          <p:nvPr/>
        </p:nvSpPr>
        <p:spPr>
          <a:xfrm>
            <a:off x="111322" y="341437"/>
            <a:ext cx="6975277" cy="715175"/>
          </a:xfrm>
          <a:prstGeom prst="rect">
            <a:avLst/>
          </a:prstGeom>
        </p:spPr>
        <p:txBody>
          <a:bodyPr/>
          <a:lstStyle>
            <a:lvl1pPr algn="l" defTabSz="457200" rtl="0" eaLnBrk="1" latinLnBrk="0" hangingPunct="1">
              <a:spcBef>
                <a:spcPct val="0"/>
              </a:spcBef>
              <a:buNone/>
              <a:defRPr sz="3600" kern="1200">
                <a:solidFill>
                  <a:srgbClr val="005A8C"/>
                </a:solidFill>
                <a:latin typeface="Arial "/>
                <a:ea typeface="+mj-ea"/>
                <a:cs typeface="+mj-cs"/>
              </a:defRPr>
            </a:lvl1pPr>
          </a:lstStyle>
          <a:p>
            <a:r>
              <a:rPr lang="en-US" sz="3200" b="1" dirty="0">
                <a:solidFill>
                  <a:srgbClr val="F67B00"/>
                </a:solidFill>
                <a:latin typeface="Arial Black" panose="020B0A04020102020204" pitchFamily="34" charset="0"/>
                <a:cs typeface="Arial" pitchFamily="34" charset="0"/>
              </a:rPr>
              <a:t>WHY Lights, Camera, Save?</a:t>
            </a:r>
          </a:p>
        </p:txBody>
      </p:sp>
      <p:pic>
        <p:nvPicPr>
          <p:cNvPr id="2" name="Picture 1" descr="A person running on a sidewalk">
            <a:extLst>
              <a:ext uri="{FF2B5EF4-FFF2-40B4-BE49-F238E27FC236}">
                <a16:creationId xmlns:a16="http://schemas.microsoft.com/office/drawing/2014/main" id="{2360D443-6125-CDDF-4B1C-680747C3C2AB}"/>
              </a:ext>
            </a:extLst>
          </p:cNvPr>
          <p:cNvPicPr>
            <a:picLocks noChangeAspect="1"/>
          </p:cNvPicPr>
          <p:nvPr/>
        </p:nvPicPr>
        <p:blipFill>
          <a:blip r:embed="rId5"/>
          <a:stretch>
            <a:fillRect/>
          </a:stretch>
        </p:blipFill>
        <p:spPr>
          <a:xfrm rot="643256">
            <a:off x="7195323" y="3429296"/>
            <a:ext cx="4825201" cy="2140586"/>
          </a:xfrm>
          <a:prstGeom prst="rect">
            <a:avLst/>
          </a:prstGeom>
        </p:spPr>
      </p:pic>
      <p:pic>
        <p:nvPicPr>
          <p:cNvPr id="4" name="Picture 3">
            <a:extLst>
              <a:ext uri="{FF2B5EF4-FFF2-40B4-BE49-F238E27FC236}">
                <a16:creationId xmlns:a16="http://schemas.microsoft.com/office/drawing/2014/main" id="{CED68DB9-4B70-4362-A1EB-CFC4849162AA}"/>
              </a:ext>
            </a:extLst>
          </p:cNvPr>
          <p:cNvPicPr>
            <a:picLocks noChangeAspect="1"/>
          </p:cNvPicPr>
          <p:nvPr/>
        </p:nvPicPr>
        <p:blipFill>
          <a:blip r:embed="rId6"/>
          <a:stretch>
            <a:fillRect/>
          </a:stretch>
        </p:blipFill>
        <p:spPr>
          <a:xfrm>
            <a:off x="7072615" y="2109536"/>
            <a:ext cx="4699747" cy="1161380"/>
          </a:xfrm>
          <a:prstGeom prst="rect">
            <a:avLst/>
          </a:prstGeom>
        </p:spPr>
      </p:pic>
      <p:pic>
        <p:nvPicPr>
          <p:cNvPr id="11" name="Picture 10">
            <a:extLst>
              <a:ext uri="{FF2B5EF4-FFF2-40B4-BE49-F238E27FC236}">
                <a16:creationId xmlns:a16="http://schemas.microsoft.com/office/drawing/2014/main" id="{76D8B828-3E0D-8FF6-B029-A407B6EB2542}"/>
              </a:ext>
            </a:extLst>
          </p:cNvPr>
          <p:cNvPicPr>
            <a:picLocks noChangeAspect="1"/>
          </p:cNvPicPr>
          <p:nvPr/>
        </p:nvPicPr>
        <p:blipFill>
          <a:blip r:embed="rId7"/>
          <a:stretch>
            <a:fillRect/>
          </a:stretch>
        </p:blipFill>
        <p:spPr>
          <a:xfrm>
            <a:off x="4643409" y="5562554"/>
            <a:ext cx="5042647" cy="1124199"/>
          </a:xfrm>
          <a:prstGeom prst="rect">
            <a:avLst/>
          </a:prstGeom>
        </p:spPr>
      </p:pic>
      <p:pic>
        <p:nvPicPr>
          <p:cNvPr id="14" name="Picture 13">
            <a:extLst>
              <a:ext uri="{FF2B5EF4-FFF2-40B4-BE49-F238E27FC236}">
                <a16:creationId xmlns:a16="http://schemas.microsoft.com/office/drawing/2014/main" id="{09AC46D4-1D46-F54C-D5F2-B894909CE4E3}"/>
              </a:ext>
            </a:extLst>
          </p:cNvPr>
          <p:cNvPicPr>
            <a:picLocks noChangeAspect="1"/>
          </p:cNvPicPr>
          <p:nvPr/>
        </p:nvPicPr>
        <p:blipFill>
          <a:blip r:embed="rId8"/>
          <a:stretch>
            <a:fillRect/>
          </a:stretch>
        </p:blipFill>
        <p:spPr>
          <a:xfrm rot="20834326">
            <a:off x="1011947" y="5342277"/>
            <a:ext cx="5518702" cy="851532"/>
          </a:xfrm>
          <a:prstGeom prst="rect">
            <a:avLst/>
          </a:prstGeom>
        </p:spPr>
      </p:pic>
      <p:pic>
        <p:nvPicPr>
          <p:cNvPr id="16" name="Picture 15">
            <a:extLst>
              <a:ext uri="{FF2B5EF4-FFF2-40B4-BE49-F238E27FC236}">
                <a16:creationId xmlns:a16="http://schemas.microsoft.com/office/drawing/2014/main" id="{D59AD36A-CF3E-F162-C5DA-2743FF50AAFE}"/>
              </a:ext>
            </a:extLst>
          </p:cNvPr>
          <p:cNvPicPr>
            <a:picLocks noChangeAspect="1"/>
          </p:cNvPicPr>
          <p:nvPr/>
        </p:nvPicPr>
        <p:blipFill>
          <a:blip r:embed="rId9"/>
          <a:stretch>
            <a:fillRect/>
          </a:stretch>
        </p:blipFill>
        <p:spPr>
          <a:xfrm>
            <a:off x="111322" y="4259514"/>
            <a:ext cx="4938049" cy="984989"/>
          </a:xfrm>
          <a:prstGeom prst="rect">
            <a:avLst/>
          </a:prstGeom>
        </p:spPr>
      </p:pic>
    </p:spTree>
    <p:extLst>
      <p:ext uri="{BB962C8B-B14F-4D97-AF65-F5344CB8AC3E}">
        <p14:creationId xmlns:p14="http://schemas.microsoft.com/office/powerpoint/2010/main" val="274756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056" y="87715"/>
            <a:ext cx="2086306" cy="1153566"/>
          </a:xfrm>
          <a:prstGeom prst="rect">
            <a:avLst/>
          </a:prstGeom>
        </p:spPr>
      </p:pic>
      <p:pic>
        <p:nvPicPr>
          <p:cNvPr id="7" name="Picture 6" descr="Int-Pg_WhiteBkgd_2013_thinner.png"/>
          <p:cNvPicPr>
            <a:picLocks noChangeAspect="1"/>
          </p:cNvPicPr>
          <p:nvPr/>
        </p:nvPicPr>
        <p:blipFill>
          <a:blip r:embed="rId4"/>
          <a:srcRect/>
          <a:stretch>
            <a:fillRect/>
          </a:stretch>
        </p:blipFill>
        <p:spPr>
          <a:xfrm>
            <a:off x="0" y="1194279"/>
            <a:ext cx="12192000" cy="85344"/>
          </a:xfrm>
          <a:prstGeom prst="rect">
            <a:avLst/>
          </a:prstGeom>
        </p:spPr>
      </p:pic>
      <p:sp>
        <p:nvSpPr>
          <p:cNvPr id="8" name="TextBox 7"/>
          <p:cNvSpPr txBox="1"/>
          <p:nvPr/>
        </p:nvSpPr>
        <p:spPr>
          <a:xfrm>
            <a:off x="9686056" y="6308952"/>
            <a:ext cx="2086306" cy="272154"/>
          </a:xfrm>
          <a:prstGeom prst="rect">
            <a:avLst/>
          </a:prstGeom>
          <a:noFill/>
        </p:spPr>
        <p:txBody>
          <a:bodyPr wrap="square" lIns="101882" tIns="50941" rIns="101882" bIns="50941"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aba.com/</a:t>
            </a:r>
            <a:r>
              <a:rPr kumimoji="0" lang="en-US" sz="1100" b="1"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LightsCameraSave</a:t>
            </a:r>
            <a:endPar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17" name="Title 1">
            <a:extLst>
              <a:ext uri="{FF2B5EF4-FFF2-40B4-BE49-F238E27FC236}">
                <a16:creationId xmlns:a16="http://schemas.microsoft.com/office/drawing/2014/main" id="{0ABC4AF5-973A-4164-827A-6D599221986D}"/>
              </a:ext>
            </a:extLst>
          </p:cNvPr>
          <p:cNvSpPr txBox="1">
            <a:spLocks/>
          </p:cNvSpPr>
          <p:nvPr/>
        </p:nvSpPr>
        <p:spPr>
          <a:xfrm>
            <a:off x="111322" y="341437"/>
            <a:ext cx="6975277" cy="715175"/>
          </a:xfrm>
          <a:prstGeom prst="rect">
            <a:avLst/>
          </a:prstGeom>
        </p:spPr>
        <p:txBody>
          <a:bodyPr/>
          <a:lstStyle>
            <a:lvl1pPr algn="l" defTabSz="457200" rtl="0" eaLnBrk="1" latinLnBrk="0" hangingPunct="1">
              <a:spcBef>
                <a:spcPct val="0"/>
              </a:spcBef>
              <a:buNone/>
              <a:defRPr sz="3600" kern="1200">
                <a:solidFill>
                  <a:srgbClr val="005A8C"/>
                </a:solidFill>
                <a:latin typeface="Arial "/>
                <a:ea typeface="+mj-ea"/>
                <a:cs typeface="+mj-cs"/>
              </a:defRPr>
            </a:lvl1pPr>
          </a:lstStyle>
          <a:p>
            <a:r>
              <a:rPr lang="en-US" sz="3200" b="1" dirty="0">
                <a:solidFill>
                  <a:srgbClr val="F67B00"/>
                </a:solidFill>
                <a:latin typeface="Arial Black" panose="020B0A04020102020204" pitchFamily="34" charset="0"/>
                <a:cs typeface="Arial" pitchFamily="34" charset="0"/>
              </a:rPr>
              <a:t>HOW Lights, Camera, Save?</a:t>
            </a:r>
          </a:p>
        </p:txBody>
      </p:sp>
      <p:sp>
        <p:nvSpPr>
          <p:cNvPr id="12" name="TextBox 11">
            <a:extLst>
              <a:ext uri="{FF2B5EF4-FFF2-40B4-BE49-F238E27FC236}">
                <a16:creationId xmlns:a16="http://schemas.microsoft.com/office/drawing/2014/main" id="{DB16211C-B27F-8449-398B-F5E5869DD3D4}"/>
              </a:ext>
            </a:extLst>
          </p:cNvPr>
          <p:cNvSpPr txBox="1"/>
          <p:nvPr/>
        </p:nvSpPr>
        <p:spPr>
          <a:xfrm>
            <a:off x="111322" y="1378948"/>
            <a:ext cx="11863283" cy="369332"/>
          </a:xfrm>
          <a:prstGeom prst="rect">
            <a:avLst/>
          </a:prstGeom>
        </p:spPr>
        <p:txBody>
          <a:bodyPr wrap="square" rtlCol="0" anchor="ctr">
            <a:spAutoFit/>
          </a:bodyPr>
          <a:lstStyle/>
          <a:p>
            <a:pPr marL="342900" marR="0" indent="-342900" algn="l" defTabSz="457200" rtl="0" eaLnBrk="1" fontAlgn="auto" latinLnBrk="0" hangingPunct="1">
              <a:lnSpc>
                <a:spcPct val="100000"/>
              </a:lnSpc>
              <a:spcBef>
                <a:spcPct val="20000"/>
              </a:spcBef>
              <a:spcAft>
                <a:spcPts val="0"/>
              </a:spcAft>
              <a:buClrTx/>
              <a:buSzTx/>
              <a:tabLst/>
            </a:pPr>
            <a:r>
              <a:rPr kumimoji="0" lang="en-US" b="0" i="0" u="none" strike="noStrike" kern="1200" cap="none" spc="0" normalizeH="0" baseline="0" noProof="0" dirty="0">
                <a:ln>
                  <a:noFill/>
                </a:ln>
                <a:solidFill>
                  <a:srgbClr val="EF780B"/>
                </a:solidFill>
                <a:effectLst/>
                <a:uLnTx/>
                <a:uFillTx/>
                <a:latin typeface="Arial Black" panose="020B0A04020102020204" pitchFamily="34" charset="0"/>
                <a:cs typeface="Arial" pitchFamily="34" charset="0"/>
              </a:rPr>
              <a:t>Go to:    aba.com/</a:t>
            </a:r>
            <a:r>
              <a:rPr kumimoji="0" lang="en-US" b="0" i="0" u="none" strike="noStrike" kern="1200" cap="none" spc="0" normalizeH="0" baseline="0" noProof="0" dirty="0" err="1">
                <a:ln>
                  <a:noFill/>
                </a:ln>
                <a:solidFill>
                  <a:srgbClr val="EF780B"/>
                </a:solidFill>
                <a:effectLst/>
                <a:uLnTx/>
                <a:uFillTx/>
                <a:latin typeface="Arial Black" panose="020B0A04020102020204" pitchFamily="34" charset="0"/>
                <a:cs typeface="Arial" pitchFamily="34" charset="0"/>
              </a:rPr>
              <a:t>lightscamerasave</a:t>
            </a:r>
            <a:r>
              <a:rPr kumimoji="0" lang="en-US" b="0" i="0" u="none" strike="noStrike" kern="1200" cap="none" spc="0" normalizeH="0" baseline="0" noProof="0" dirty="0">
                <a:ln>
                  <a:noFill/>
                </a:ln>
                <a:solidFill>
                  <a:srgbClr val="EF780B"/>
                </a:solidFill>
                <a:effectLst/>
                <a:uLnTx/>
                <a:uFillTx/>
                <a:latin typeface="Arial Black" panose="020B0A04020102020204" pitchFamily="34" charset="0"/>
                <a:cs typeface="Arial" pitchFamily="34" charset="0"/>
              </a:rPr>
              <a:t>   to register then you’ll get the link to the resource page!!</a:t>
            </a:r>
            <a:endParaRPr kumimoji="0" lang="en-US" b="0" i="0" u="none" strike="noStrike" kern="1200" cap="none" spc="0" normalizeH="0" baseline="0" noProof="0" dirty="0">
              <a:ln>
                <a:noFill/>
              </a:ln>
              <a:solidFill>
                <a:schemeClr val="bg1"/>
              </a:solidFill>
              <a:effectLst/>
              <a:uLnTx/>
              <a:uFillTx/>
              <a:latin typeface="Arial Black" panose="020B0A04020102020204" pitchFamily="34" charset="0"/>
              <a:cs typeface="Arial" pitchFamily="34" charset="0"/>
            </a:endParaRPr>
          </a:p>
        </p:txBody>
      </p:sp>
      <p:pic>
        <p:nvPicPr>
          <p:cNvPr id="3" name="Picture 2">
            <a:extLst>
              <a:ext uri="{FF2B5EF4-FFF2-40B4-BE49-F238E27FC236}">
                <a16:creationId xmlns:a16="http://schemas.microsoft.com/office/drawing/2014/main" id="{5D4AC36E-3531-9224-8758-5445F32EEBFA}"/>
              </a:ext>
            </a:extLst>
          </p:cNvPr>
          <p:cNvPicPr>
            <a:picLocks noChangeAspect="1"/>
          </p:cNvPicPr>
          <p:nvPr/>
        </p:nvPicPr>
        <p:blipFill>
          <a:blip r:embed="rId5"/>
          <a:stretch>
            <a:fillRect/>
          </a:stretch>
        </p:blipFill>
        <p:spPr>
          <a:xfrm>
            <a:off x="767889" y="2238936"/>
            <a:ext cx="4371973" cy="3857624"/>
          </a:xfrm>
          <a:prstGeom prst="rect">
            <a:avLst/>
          </a:prstGeom>
        </p:spPr>
      </p:pic>
      <p:pic>
        <p:nvPicPr>
          <p:cNvPr id="6" name="Picture 5">
            <a:extLst>
              <a:ext uri="{FF2B5EF4-FFF2-40B4-BE49-F238E27FC236}">
                <a16:creationId xmlns:a16="http://schemas.microsoft.com/office/drawing/2014/main" id="{98A427B0-2F7F-1B1F-9506-0BB74B27CEF5}"/>
              </a:ext>
            </a:extLst>
          </p:cNvPr>
          <p:cNvPicPr>
            <a:picLocks noChangeAspect="1"/>
          </p:cNvPicPr>
          <p:nvPr/>
        </p:nvPicPr>
        <p:blipFill>
          <a:blip r:embed="rId6"/>
          <a:stretch>
            <a:fillRect/>
          </a:stretch>
        </p:blipFill>
        <p:spPr>
          <a:xfrm>
            <a:off x="5483878" y="2805972"/>
            <a:ext cx="5314110" cy="3290588"/>
          </a:xfrm>
          <a:prstGeom prst="rect">
            <a:avLst/>
          </a:prstGeom>
        </p:spPr>
      </p:pic>
    </p:spTree>
    <p:extLst>
      <p:ext uri="{BB962C8B-B14F-4D97-AF65-F5344CB8AC3E}">
        <p14:creationId xmlns:p14="http://schemas.microsoft.com/office/powerpoint/2010/main" val="393825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056" y="87715"/>
            <a:ext cx="2086306" cy="1153566"/>
          </a:xfrm>
          <a:prstGeom prst="rect">
            <a:avLst/>
          </a:prstGeom>
        </p:spPr>
      </p:pic>
      <p:pic>
        <p:nvPicPr>
          <p:cNvPr id="7" name="Picture 6" descr="Int-Pg_WhiteBkgd_2013_thinner.png"/>
          <p:cNvPicPr>
            <a:picLocks noChangeAspect="1"/>
          </p:cNvPicPr>
          <p:nvPr/>
        </p:nvPicPr>
        <p:blipFill>
          <a:blip r:embed="rId4"/>
          <a:srcRect/>
          <a:stretch>
            <a:fillRect/>
          </a:stretch>
        </p:blipFill>
        <p:spPr>
          <a:xfrm>
            <a:off x="0" y="1194279"/>
            <a:ext cx="12192000" cy="85344"/>
          </a:xfrm>
          <a:prstGeom prst="rect">
            <a:avLst/>
          </a:prstGeom>
        </p:spPr>
      </p:pic>
      <p:sp>
        <p:nvSpPr>
          <p:cNvPr id="8" name="TextBox 7"/>
          <p:cNvSpPr txBox="1"/>
          <p:nvPr/>
        </p:nvSpPr>
        <p:spPr>
          <a:xfrm>
            <a:off x="9686056" y="6308952"/>
            <a:ext cx="2086306" cy="272154"/>
          </a:xfrm>
          <a:prstGeom prst="rect">
            <a:avLst/>
          </a:prstGeom>
          <a:noFill/>
        </p:spPr>
        <p:txBody>
          <a:bodyPr wrap="square" lIns="101882" tIns="50941" rIns="101882" bIns="50941"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aba.com/</a:t>
            </a:r>
            <a:r>
              <a:rPr kumimoji="0" lang="en-US" sz="1100" b="1"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LightsCameraSave</a:t>
            </a:r>
            <a:endPar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17" name="Title 1">
            <a:extLst>
              <a:ext uri="{FF2B5EF4-FFF2-40B4-BE49-F238E27FC236}">
                <a16:creationId xmlns:a16="http://schemas.microsoft.com/office/drawing/2014/main" id="{0ABC4AF5-973A-4164-827A-6D599221986D}"/>
              </a:ext>
            </a:extLst>
          </p:cNvPr>
          <p:cNvSpPr txBox="1">
            <a:spLocks/>
          </p:cNvSpPr>
          <p:nvPr/>
        </p:nvSpPr>
        <p:spPr>
          <a:xfrm>
            <a:off x="111322" y="341437"/>
            <a:ext cx="7257666" cy="715175"/>
          </a:xfrm>
          <a:prstGeom prst="rect">
            <a:avLst/>
          </a:prstGeom>
        </p:spPr>
        <p:txBody>
          <a:bodyPr/>
          <a:lstStyle>
            <a:lvl1pPr algn="l" defTabSz="457200" rtl="0" eaLnBrk="1" latinLnBrk="0" hangingPunct="1">
              <a:spcBef>
                <a:spcPct val="0"/>
              </a:spcBef>
              <a:buNone/>
              <a:defRPr sz="3600" kern="1200">
                <a:solidFill>
                  <a:srgbClr val="005A8C"/>
                </a:solidFill>
                <a:latin typeface="Arial "/>
                <a:ea typeface="+mj-ea"/>
                <a:cs typeface="+mj-cs"/>
              </a:defRPr>
            </a:lvl1pPr>
          </a:lstStyle>
          <a:p>
            <a:r>
              <a:rPr lang="en-US" sz="3200" b="1" dirty="0">
                <a:solidFill>
                  <a:srgbClr val="0070C0"/>
                </a:solidFill>
                <a:latin typeface="Arial Black" panose="020B0A04020102020204" pitchFamily="34" charset="0"/>
                <a:cs typeface="Arial" pitchFamily="34" charset="0"/>
              </a:rPr>
              <a:t>WHO Lights, Camera, Save!</a:t>
            </a:r>
          </a:p>
        </p:txBody>
      </p:sp>
      <p:pic>
        <p:nvPicPr>
          <p:cNvPr id="2" name="Picture 1" descr="Blue megaphone on blue background">
            <a:extLst>
              <a:ext uri="{FF2B5EF4-FFF2-40B4-BE49-F238E27FC236}">
                <a16:creationId xmlns:a16="http://schemas.microsoft.com/office/drawing/2014/main" id="{DA21F538-0C1A-C61E-2388-F374AEEB0168}"/>
              </a:ext>
            </a:extLst>
          </p:cNvPr>
          <p:cNvPicPr>
            <a:picLocks noChangeAspect="1"/>
          </p:cNvPicPr>
          <p:nvPr/>
        </p:nvPicPr>
        <p:blipFill>
          <a:blip r:embed="rId5"/>
          <a:stretch>
            <a:fillRect/>
          </a:stretch>
        </p:blipFill>
        <p:spPr>
          <a:xfrm rot="21165566">
            <a:off x="129558" y="2359862"/>
            <a:ext cx="4450106" cy="3337579"/>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rot lat="0" lon="0" rev="0"/>
            </a:camera>
            <a:lightRig rig="contrasting" dir="t">
              <a:rot lat="0" lon="0" rev="3000000"/>
            </a:lightRig>
          </a:scene3d>
          <a:sp3d contourW="7620">
            <a:bevelT w="95250" h="31750"/>
            <a:contourClr>
              <a:srgbClr val="333333"/>
            </a:contourClr>
          </a:sp3d>
        </p:spPr>
      </p:pic>
      <p:sp>
        <p:nvSpPr>
          <p:cNvPr id="3" name="TextBox 2">
            <a:extLst>
              <a:ext uri="{FF2B5EF4-FFF2-40B4-BE49-F238E27FC236}">
                <a16:creationId xmlns:a16="http://schemas.microsoft.com/office/drawing/2014/main" id="{1E96EC5A-26FE-3A7B-2E0F-C57AD07EDB15}"/>
              </a:ext>
            </a:extLst>
          </p:cNvPr>
          <p:cNvSpPr txBox="1">
            <a:spLocks noChangeArrowheads="1"/>
          </p:cNvSpPr>
          <p:nvPr/>
        </p:nvSpPr>
        <p:spPr bwMode="auto">
          <a:xfrm>
            <a:off x="5271247" y="1720571"/>
            <a:ext cx="6676466" cy="4664034"/>
          </a:xfrm>
          <a:prstGeom prst="rect">
            <a:avLst/>
          </a:prstGeom>
          <a:noFill/>
          <a:ln w="38100">
            <a:solidFill>
              <a:srgbClr val="F67B0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256540" indent="-256540">
              <a:lnSpc>
                <a:spcPct val="80000"/>
              </a:lnSpc>
              <a:spcBef>
                <a:spcPts val="1050"/>
              </a:spcBef>
              <a:spcAft>
                <a:spcPts val="225"/>
              </a:spcAft>
              <a:buFont typeface="Arial"/>
              <a:buChar char="•"/>
              <a:defRPr/>
            </a:pPr>
            <a:endParaRPr lang="en-US" sz="1000">
              <a:solidFill>
                <a:srgbClr val="0070C0"/>
              </a:solidFill>
              <a:latin typeface="Arial Black" panose="020B0A04020102020204" pitchFamily="34" charset="0"/>
            </a:endParaRPr>
          </a:p>
          <a:p>
            <a:pPr marL="256540" indent="-256540">
              <a:lnSpc>
                <a:spcPct val="80000"/>
              </a:lnSpc>
              <a:spcBef>
                <a:spcPts val="1050"/>
              </a:spcBef>
              <a:spcAft>
                <a:spcPts val="225"/>
              </a:spcAft>
              <a:buFont typeface="Arial"/>
              <a:buChar char="•"/>
              <a:defRPr/>
            </a:pPr>
            <a:r>
              <a:rPr lang="en-US" sz="2800">
                <a:solidFill>
                  <a:srgbClr val="EF780B"/>
                </a:solidFill>
                <a:latin typeface="Arial Black"/>
              </a:rPr>
              <a:t>#1</a:t>
            </a:r>
            <a:r>
              <a:rPr lang="en-US" sz="2800">
                <a:solidFill>
                  <a:srgbClr val="0070C0"/>
                </a:solidFill>
                <a:latin typeface="Arial Black"/>
              </a:rPr>
              <a:t> Hit your SCHOOLS!!!!! </a:t>
            </a:r>
            <a:endParaRPr lang="en-US" sz="2800">
              <a:solidFill>
                <a:srgbClr val="0070C0"/>
              </a:solidFill>
              <a:latin typeface="Arial Black" panose="020B0A04020102020204" pitchFamily="34" charset="0"/>
            </a:endParaRPr>
          </a:p>
          <a:p>
            <a:pPr marL="1085850" lvl="1" indent="-342900">
              <a:lnSpc>
                <a:spcPct val="80000"/>
              </a:lnSpc>
              <a:spcBef>
                <a:spcPts val="1050"/>
              </a:spcBef>
              <a:spcAft>
                <a:spcPts val="225"/>
              </a:spcAft>
              <a:buFont typeface="Wingdings" panose="05000000000000000000" pitchFamily="2" charset="2"/>
              <a:buChar char="Ø"/>
              <a:defRPr/>
            </a:pPr>
            <a:r>
              <a:rPr lang="en-US" sz="1600">
                <a:solidFill>
                  <a:srgbClr val="0070C0"/>
                </a:solidFill>
                <a:latin typeface="Arial Black"/>
              </a:rPr>
              <a:t>production classes</a:t>
            </a:r>
          </a:p>
          <a:p>
            <a:pPr marL="1085850" lvl="1" indent="-342900">
              <a:lnSpc>
                <a:spcPct val="80000"/>
              </a:lnSpc>
              <a:spcBef>
                <a:spcPts val="1050"/>
              </a:spcBef>
              <a:spcAft>
                <a:spcPts val="225"/>
              </a:spcAft>
              <a:buFont typeface="Wingdings" panose="05000000000000000000" pitchFamily="2" charset="2"/>
              <a:buChar char="Ø"/>
              <a:defRPr/>
            </a:pPr>
            <a:r>
              <a:rPr lang="en-US" sz="1600">
                <a:solidFill>
                  <a:srgbClr val="0070C0"/>
                </a:solidFill>
                <a:latin typeface="Arial Black"/>
              </a:rPr>
              <a:t>clubs like DECA/FBLA)</a:t>
            </a:r>
          </a:p>
          <a:p>
            <a:pPr marL="256540" indent="-256540">
              <a:lnSpc>
                <a:spcPct val="80000"/>
              </a:lnSpc>
              <a:spcBef>
                <a:spcPts val="1050"/>
              </a:spcBef>
              <a:spcAft>
                <a:spcPts val="225"/>
              </a:spcAft>
              <a:buFont typeface="Arial"/>
              <a:buChar char="•"/>
              <a:defRPr/>
            </a:pPr>
            <a:r>
              <a:rPr lang="en-US" sz="2400">
                <a:solidFill>
                  <a:srgbClr val="0070C0"/>
                </a:solidFill>
                <a:latin typeface="Arial Black"/>
              </a:rPr>
              <a:t>USE the Socials</a:t>
            </a:r>
            <a:endParaRPr lang="en-US" sz="2400">
              <a:solidFill>
                <a:srgbClr val="0070C0"/>
              </a:solidFill>
              <a:latin typeface="Arial Black" panose="020B0A04020102020204" pitchFamily="34" charset="0"/>
            </a:endParaRPr>
          </a:p>
          <a:p>
            <a:pPr marL="256540" indent="-256540">
              <a:lnSpc>
                <a:spcPct val="80000"/>
              </a:lnSpc>
              <a:spcBef>
                <a:spcPts val="1050"/>
              </a:spcBef>
              <a:spcAft>
                <a:spcPts val="225"/>
              </a:spcAft>
              <a:buFont typeface="Arial"/>
              <a:buChar char="•"/>
              <a:defRPr/>
            </a:pPr>
            <a:r>
              <a:rPr lang="en-US" sz="2400">
                <a:solidFill>
                  <a:srgbClr val="0070C0"/>
                </a:solidFill>
                <a:latin typeface="Arial Black"/>
              </a:rPr>
              <a:t>Community Theaters/Centers</a:t>
            </a:r>
          </a:p>
          <a:p>
            <a:pPr marL="256540" indent="-256540">
              <a:lnSpc>
                <a:spcPct val="80000"/>
              </a:lnSpc>
              <a:spcBef>
                <a:spcPts val="1050"/>
              </a:spcBef>
              <a:spcAft>
                <a:spcPts val="225"/>
              </a:spcAft>
              <a:buFont typeface="Arial"/>
              <a:buChar char="•"/>
              <a:defRPr/>
            </a:pPr>
            <a:r>
              <a:rPr lang="en-US" sz="2400">
                <a:solidFill>
                  <a:srgbClr val="0070C0"/>
                </a:solidFill>
                <a:latin typeface="Arial Black"/>
              </a:rPr>
              <a:t>Find Local chapters</a:t>
            </a:r>
          </a:p>
          <a:p>
            <a:pPr marL="842645" lvl="1">
              <a:lnSpc>
                <a:spcPct val="80000"/>
              </a:lnSpc>
              <a:spcBef>
                <a:spcPts val="1050"/>
              </a:spcBef>
              <a:spcAft>
                <a:spcPts val="225"/>
              </a:spcAft>
              <a:buFont typeface="Wingdings" panose="05000000000000000000" pitchFamily="2" charset="2"/>
              <a:buChar char="Ø"/>
              <a:defRPr/>
            </a:pPr>
            <a:r>
              <a:rPr lang="en-US" sz="1600">
                <a:solidFill>
                  <a:srgbClr val="0070C0"/>
                </a:solidFill>
                <a:latin typeface="Arial Black"/>
              </a:rPr>
              <a:t>Girl Scouts</a:t>
            </a:r>
          </a:p>
          <a:p>
            <a:pPr marL="842645" lvl="1">
              <a:lnSpc>
                <a:spcPct val="80000"/>
              </a:lnSpc>
              <a:spcBef>
                <a:spcPts val="1050"/>
              </a:spcBef>
              <a:spcAft>
                <a:spcPts val="225"/>
              </a:spcAft>
              <a:buFont typeface="Wingdings" panose="05000000000000000000" pitchFamily="2" charset="2"/>
              <a:buChar char="Ø"/>
              <a:defRPr/>
            </a:pPr>
            <a:r>
              <a:rPr lang="en-US" sz="1600" dirty="0" err="1">
                <a:solidFill>
                  <a:srgbClr val="0070C0"/>
                </a:solidFill>
                <a:latin typeface="Arial Black" panose="020B0A04020102020204" pitchFamily="34" charset="0"/>
              </a:rPr>
              <a:t>Jump$tart</a:t>
            </a:r>
            <a:endParaRPr lang="en-US" sz="1600">
              <a:solidFill>
                <a:srgbClr val="0070C0"/>
              </a:solidFill>
              <a:latin typeface="Arial Black" panose="020B0A04020102020204" pitchFamily="34" charset="0"/>
            </a:endParaRPr>
          </a:p>
          <a:p>
            <a:pPr marL="842645" lvl="1">
              <a:lnSpc>
                <a:spcPct val="80000"/>
              </a:lnSpc>
              <a:spcBef>
                <a:spcPts val="1050"/>
              </a:spcBef>
              <a:spcAft>
                <a:spcPts val="225"/>
              </a:spcAft>
              <a:buFont typeface="Wingdings" panose="05000000000000000000" pitchFamily="2" charset="2"/>
              <a:buChar char="Ø"/>
              <a:defRPr/>
            </a:pPr>
            <a:r>
              <a:rPr lang="en-US" sz="1600">
                <a:solidFill>
                  <a:srgbClr val="0070C0"/>
                </a:solidFill>
                <a:latin typeface="Arial Black"/>
              </a:rPr>
              <a:t>Junior Achievement</a:t>
            </a:r>
          </a:p>
          <a:p>
            <a:pPr marL="842645" lvl="1">
              <a:lnSpc>
                <a:spcPct val="80000"/>
              </a:lnSpc>
              <a:spcBef>
                <a:spcPts val="1050"/>
              </a:spcBef>
              <a:spcAft>
                <a:spcPts val="225"/>
              </a:spcAft>
              <a:buFont typeface="Wingdings" panose="05000000000000000000" pitchFamily="2" charset="2"/>
              <a:buChar char="Ø"/>
              <a:defRPr/>
            </a:pPr>
            <a:r>
              <a:rPr lang="en-US" sz="1600">
                <a:solidFill>
                  <a:srgbClr val="0070C0"/>
                </a:solidFill>
                <a:latin typeface="Arial Black"/>
              </a:rPr>
              <a:t>SkillsUSA</a:t>
            </a:r>
          </a:p>
          <a:p>
            <a:pPr marL="842645" lvl="1">
              <a:lnSpc>
                <a:spcPct val="80000"/>
              </a:lnSpc>
              <a:spcBef>
                <a:spcPts val="1050"/>
              </a:spcBef>
              <a:spcAft>
                <a:spcPts val="225"/>
              </a:spcAft>
              <a:buFont typeface="Wingdings" panose="05000000000000000000" pitchFamily="2" charset="2"/>
              <a:buChar char="Ø"/>
              <a:defRPr/>
            </a:pPr>
            <a:r>
              <a:rPr lang="en-US" sz="1600">
                <a:solidFill>
                  <a:srgbClr val="0070C0"/>
                </a:solidFill>
                <a:latin typeface="Arial Black"/>
              </a:rPr>
              <a:t>State Film Commission Offices</a:t>
            </a:r>
          </a:p>
        </p:txBody>
      </p:sp>
      <p:sp>
        <p:nvSpPr>
          <p:cNvPr id="4" name="Title 1">
            <a:extLst>
              <a:ext uri="{FF2B5EF4-FFF2-40B4-BE49-F238E27FC236}">
                <a16:creationId xmlns:a16="http://schemas.microsoft.com/office/drawing/2014/main" id="{863BA5CA-9AA0-E809-986F-36C61A8F19F1}"/>
              </a:ext>
            </a:extLst>
          </p:cNvPr>
          <p:cNvSpPr txBox="1">
            <a:spLocks/>
          </p:cNvSpPr>
          <p:nvPr/>
        </p:nvSpPr>
        <p:spPr>
          <a:xfrm>
            <a:off x="244287" y="1671012"/>
            <a:ext cx="4991837" cy="715175"/>
          </a:xfrm>
          <a:prstGeom prst="rect">
            <a:avLst/>
          </a:prstGeom>
        </p:spPr>
        <p:txBody>
          <a:bodyPr/>
          <a:lstStyle>
            <a:lvl1pPr algn="l" defTabSz="457200" rtl="0" eaLnBrk="1" latinLnBrk="0" hangingPunct="1">
              <a:spcBef>
                <a:spcPct val="0"/>
              </a:spcBef>
              <a:buNone/>
              <a:defRPr sz="3600" kern="1200">
                <a:solidFill>
                  <a:srgbClr val="005A8C"/>
                </a:solidFill>
                <a:latin typeface="Arial "/>
                <a:ea typeface="+mj-ea"/>
                <a:cs typeface="+mj-cs"/>
              </a:defRPr>
            </a:lvl1pPr>
          </a:lstStyle>
          <a:p>
            <a:r>
              <a:rPr lang="en-US" sz="2800" b="1" dirty="0">
                <a:solidFill>
                  <a:srgbClr val="F67B00"/>
                </a:solidFill>
                <a:latin typeface="Arial Black" panose="020B0A04020102020204" pitchFamily="34" charset="0"/>
                <a:cs typeface="Arial" pitchFamily="34" charset="0"/>
              </a:rPr>
              <a:t>Calling all Marketers</a:t>
            </a:r>
          </a:p>
        </p:txBody>
      </p:sp>
    </p:spTree>
    <p:extLst>
      <p:ext uri="{BB962C8B-B14F-4D97-AF65-F5344CB8AC3E}">
        <p14:creationId xmlns:p14="http://schemas.microsoft.com/office/powerpoint/2010/main" val="104249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056" y="87715"/>
            <a:ext cx="2086306" cy="1153566"/>
          </a:xfrm>
          <a:prstGeom prst="rect">
            <a:avLst/>
          </a:prstGeom>
        </p:spPr>
      </p:pic>
      <p:pic>
        <p:nvPicPr>
          <p:cNvPr id="7" name="Picture 6" descr="Int-Pg_WhiteBkgd_2013_thinner.png"/>
          <p:cNvPicPr>
            <a:picLocks noChangeAspect="1"/>
          </p:cNvPicPr>
          <p:nvPr/>
        </p:nvPicPr>
        <p:blipFill>
          <a:blip r:embed="rId4"/>
          <a:srcRect/>
          <a:stretch>
            <a:fillRect/>
          </a:stretch>
        </p:blipFill>
        <p:spPr>
          <a:xfrm>
            <a:off x="0" y="1194279"/>
            <a:ext cx="12192000" cy="85344"/>
          </a:xfrm>
          <a:prstGeom prst="rect">
            <a:avLst/>
          </a:prstGeom>
        </p:spPr>
      </p:pic>
      <p:sp>
        <p:nvSpPr>
          <p:cNvPr id="8" name="TextBox 7"/>
          <p:cNvSpPr txBox="1"/>
          <p:nvPr/>
        </p:nvSpPr>
        <p:spPr>
          <a:xfrm>
            <a:off x="9686056" y="6308952"/>
            <a:ext cx="2086306" cy="272154"/>
          </a:xfrm>
          <a:prstGeom prst="rect">
            <a:avLst/>
          </a:prstGeom>
          <a:noFill/>
        </p:spPr>
        <p:txBody>
          <a:bodyPr wrap="square" lIns="101882" tIns="50941" rIns="101882" bIns="50941"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aba.com/</a:t>
            </a:r>
            <a:r>
              <a:rPr kumimoji="0" lang="en-US" sz="1100" b="1"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LightsCameraSave</a:t>
            </a:r>
            <a:endPar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17" name="Title 1">
            <a:extLst>
              <a:ext uri="{FF2B5EF4-FFF2-40B4-BE49-F238E27FC236}">
                <a16:creationId xmlns:a16="http://schemas.microsoft.com/office/drawing/2014/main" id="{0ABC4AF5-973A-4164-827A-6D599221986D}"/>
              </a:ext>
            </a:extLst>
          </p:cNvPr>
          <p:cNvSpPr txBox="1">
            <a:spLocks/>
          </p:cNvSpPr>
          <p:nvPr/>
        </p:nvSpPr>
        <p:spPr>
          <a:xfrm>
            <a:off x="111322" y="341437"/>
            <a:ext cx="6975277" cy="715175"/>
          </a:xfrm>
          <a:prstGeom prst="rect">
            <a:avLst/>
          </a:prstGeom>
        </p:spPr>
        <p:txBody>
          <a:bodyPr/>
          <a:lstStyle>
            <a:lvl1pPr algn="l" defTabSz="457200" rtl="0" eaLnBrk="1" latinLnBrk="0" hangingPunct="1">
              <a:spcBef>
                <a:spcPct val="0"/>
              </a:spcBef>
              <a:buNone/>
              <a:defRPr sz="3600" kern="1200">
                <a:solidFill>
                  <a:srgbClr val="005A8C"/>
                </a:solidFill>
                <a:latin typeface="Arial "/>
                <a:ea typeface="+mj-ea"/>
                <a:cs typeface="+mj-cs"/>
              </a:defRPr>
            </a:lvl1pPr>
          </a:lstStyle>
          <a:p>
            <a:r>
              <a:rPr lang="en-US" sz="3200" b="1" dirty="0">
                <a:solidFill>
                  <a:srgbClr val="EF780B"/>
                </a:solidFill>
                <a:latin typeface="Arial Black" panose="020B0A04020102020204" pitchFamily="34" charset="0"/>
                <a:cs typeface="Arial" pitchFamily="34" charset="0"/>
              </a:rPr>
              <a:t>WHERE Lights, Camera, Save!</a:t>
            </a:r>
          </a:p>
        </p:txBody>
      </p:sp>
      <p:sp>
        <p:nvSpPr>
          <p:cNvPr id="2" name="TextBox 1">
            <a:extLst>
              <a:ext uri="{FF2B5EF4-FFF2-40B4-BE49-F238E27FC236}">
                <a16:creationId xmlns:a16="http://schemas.microsoft.com/office/drawing/2014/main" id="{285129A2-4782-E58B-8B93-2A68ECA3F968}"/>
              </a:ext>
            </a:extLst>
          </p:cNvPr>
          <p:cNvSpPr txBox="1">
            <a:spLocks noChangeArrowheads="1"/>
          </p:cNvSpPr>
          <p:nvPr/>
        </p:nvSpPr>
        <p:spPr bwMode="auto">
          <a:xfrm>
            <a:off x="632011" y="2484562"/>
            <a:ext cx="8612841" cy="373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80000"/>
              </a:lnSpc>
              <a:spcBef>
                <a:spcPts val="1050"/>
              </a:spcBef>
              <a:defRPr/>
            </a:pPr>
            <a:r>
              <a:rPr lang="en-US" sz="3200">
                <a:solidFill>
                  <a:srgbClr val="F67B00"/>
                </a:solidFill>
                <a:latin typeface="Arial Black"/>
              </a:rPr>
              <a:t>Bankers:</a:t>
            </a:r>
            <a:endParaRPr lang="en-US" sz="3200" u="sng">
              <a:solidFill>
                <a:srgbClr val="F67B00"/>
              </a:solidFill>
              <a:latin typeface="Arial Black" panose="020B0A04020102020204" pitchFamily="34" charset="0"/>
            </a:endParaRPr>
          </a:p>
          <a:p>
            <a:pPr>
              <a:lnSpc>
                <a:spcPct val="80000"/>
              </a:lnSpc>
              <a:spcBef>
                <a:spcPts val="1050"/>
              </a:spcBef>
              <a:defRPr/>
            </a:pPr>
            <a:r>
              <a:rPr lang="en-US" sz="3200">
                <a:solidFill>
                  <a:srgbClr val="0070C0"/>
                </a:solidFill>
                <a:latin typeface="Arial Black"/>
              </a:rPr>
              <a:t>    </a:t>
            </a:r>
            <a:r>
              <a:rPr lang="en-US" sz="3200" u="sng">
                <a:solidFill>
                  <a:srgbClr val="0070C0"/>
                </a:solidFill>
                <a:latin typeface="Arial Black"/>
              </a:rPr>
              <a:t>aba.com/</a:t>
            </a:r>
            <a:r>
              <a:rPr lang="en-US" sz="3200" u="sng" err="1">
                <a:solidFill>
                  <a:srgbClr val="0070C0"/>
                </a:solidFill>
                <a:latin typeface="Arial Black"/>
              </a:rPr>
              <a:t>LightsCameraSave</a:t>
            </a:r>
            <a:endParaRPr lang="en-US" sz="3200">
              <a:solidFill>
                <a:srgbClr val="0070C0"/>
              </a:solidFill>
              <a:latin typeface="Arial Black"/>
            </a:endParaRPr>
          </a:p>
          <a:p>
            <a:pPr>
              <a:lnSpc>
                <a:spcPct val="80000"/>
              </a:lnSpc>
              <a:spcBef>
                <a:spcPts val="1050"/>
              </a:spcBef>
              <a:defRPr/>
            </a:pPr>
            <a:endParaRPr lang="en-US" sz="3200" dirty="0">
              <a:solidFill>
                <a:srgbClr val="0070C0"/>
              </a:solidFill>
              <a:latin typeface="Arial Black" panose="020B0A04020102020204" pitchFamily="34" charset="0"/>
            </a:endParaRPr>
          </a:p>
          <a:p>
            <a:pPr>
              <a:lnSpc>
                <a:spcPct val="80000"/>
              </a:lnSpc>
              <a:spcBef>
                <a:spcPts val="1050"/>
              </a:spcBef>
              <a:defRPr/>
            </a:pPr>
            <a:r>
              <a:rPr lang="en-US" sz="3200">
                <a:solidFill>
                  <a:srgbClr val="EF780B"/>
                </a:solidFill>
                <a:latin typeface="Arial Black"/>
              </a:rPr>
              <a:t>Non-Bankers:</a:t>
            </a:r>
          </a:p>
          <a:p>
            <a:pPr>
              <a:lnSpc>
                <a:spcPct val="80000"/>
              </a:lnSpc>
              <a:spcBef>
                <a:spcPts val="1050"/>
              </a:spcBef>
              <a:defRPr/>
            </a:pPr>
            <a:r>
              <a:rPr lang="en-US" sz="3200">
                <a:solidFill>
                  <a:srgbClr val="0070C0"/>
                </a:solidFill>
                <a:latin typeface="Arial Black"/>
              </a:rPr>
              <a:t>    </a:t>
            </a:r>
            <a:r>
              <a:rPr lang="en-US" sz="3200" u="sng">
                <a:solidFill>
                  <a:srgbClr val="0070C0"/>
                </a:solidFill>
                <a:latin typeface="Arial Black"/>
              </a:rPr>
              <a:t>lightscamerasave.com</a:t>
            </a:r>
          </a:p>
          <a:p>
            <a:pPr>
              <a:lnSpc>
                <a:spcPct val="80000"/>
              </a:lnSpc>
              <a:spcBef>
                <a:spcPts val="1050"/>
              </a:spcBef>
              <a:defRPr/>
            </a:pPr>
            <a:endParaRPr lang="en-US" sz="800" u="sng" dirty="0">
              <a:solidFill>
                <a:srgbClr val="0070C0"/>
              </a:solidFill>
              <a:latin typeface="Arial Black" panose="020B0A04020102020204" pitchFamily="34" charset="0"/>
            </a:endParaRPr>
          </a:p>
          <a:p>
            <a:pPr>
              <a:lnSpc>
                <a:spcPct val="80000"/>
              </a:lnSpc>
              <a:spcBef>
                <a:spcPts val="1050"/>
              </a:spcBef>
              <a:defRPr/>
            </a:pPr>
            <a:r>
              <a:rPr lang="en-US" sz="2400">
                <a:solidFill>
                  <a:srgbClr val="F67B00"/>
                </a:solidFill>
                <a:latin typeface="Arial Black"/>
              </a:rPr>
              <a:t>     Direct all marketing to lightscamerasave.com</a:t>
            </a:r>
          </a:p>
          <a:p>
            <a:pPr marL="256540" indent="-256540">
              <a:lnSpc>
                <a:spcPct val="80000"/>
              </a:lnSpc>
              <a:spcBef>
                <a:spcPts val="1050"/>
              </a:spcBef>
              <a:buFont typeface="Arial"/>
              <a:buChar char="•"/>
              <a:defRPr/>
            </a:pPr>
            <a:endParaRPr lang="en-US" sz="2100">
              <a:solidFill>
                <a:prstClr val="black"/>
              </a:solidFill>
              <a:latin typeface="Calibri"/>
              <a:cs typeface="Calibri"/>
            </a:endParaRPr>
          </a:p>
        </p:txBody>
      </p:sp>
      <p:pic>
        <p:nvPicPr>
          <p:cNvPr id="4098" name="Picture 2" descr="Symbol Website - ClipArt Best">
            <a:extLst>
              <a:ext uri="{FF2B5EF4-FFF2-40B4-BE49-F238E27FC236}">
                <a16:creationId xmlns:a16="http://schemas.microsoft.com/office/drawing/2014/main" id="{8F55CAA7-02CE-D921-0D34-3EDBDC7982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1170" y="1612129"/>
            <a:ext cx="3751192" cy="375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056" y="87715"/>
            <a:ext cx="2086306" cy="1153566"/>
          </a:xfrm>
          <a:prstGeom prst="rect">
            <a:avLst/>
          </a:prstGeom>
        </p:spPr>
      </p:pic>
      <p:pic>
        <p:nvPicPr>
          <p:cNvPr id="7" name="Picture 6" descr="Int-Pg_WhiteBkgd_2013_thinner.png"/>
          <p:cNvPicPr>
            <a:picLocks noChangeAspect="1"/>
          </p:cNvPicPr>
          <p:nvPr/>
        </p:nvPicPr>
        <p:blipFill>
          <a:blip r:embed="rId4"/>
          <a:srcRect/>
          <a:stretch>
            <a:fillRect/>
          </a:stretch>
        </p:blipFill>
        <p:spPr>
          <a:xfrm>
            <a:off x="0" y="1194279"/>
            <a:ext cx="12192000" cy="85344"/>
          </a:xfrm>
          <a:prstGeom prst="rect">
            <a:avLst/>
          </a:prstGeom>
        </p:spPr>
      </p:pic>
      <p:sp>
        <p:nvSpPr>
          <p:cNvPr id="8" name="TextBox 7"/>
          <p:cNvSpPr txBox="1"/>
          <p:nvPr/>
        </p:nvSpPr>
        <p:spPr>
          <a:xfrm>
            <a:off x="9686056" y="6308952"/>
            <a:ext cx="2086306" cy="272154"/>
          </a:xfrm>
          <a:prstGeom prst="rect">
            <a:avLst/>
          </a:prstGeom>
          <a:noFill/>
        </p:spPr>
        <p:txBody>
          <a:bodyPr wrap="square" lIns="101882" tIns="50941" rIns="101882" bIns="50941"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aba.com/</a:t>
            </a:r>
            <a:r>
              <a:rPr kumimoji="0" lang="en-US" sz="1100" b="1" i="0" u="none" strike="noStrike" kern="1200" cap="none" spc="0" normalizeH="0" baseline="0" noProof="0" dirty="0" err="1">
                <a:ln>
                  <a:noFill/>
                </a:ln>
                <a:solidFill>
                  <a:prstClr val="white">
                    <a:lumMod val="50000"/>
                  </a:prstClr>
                </a:solidFill>
                <a:effectLst/>
                <a:uLnTx/>
                <a:uFillTx/>
                <a:latin typeface="Arial" pitchFamily="34" charset="0"/>
                <a:ea typeface="+mn-ea"/>
                <a:cs typeface="Arial" pitchFamily="34" charset="0"/>
              </a:rPr>
              <a:t>LightsCameraSave</a:t>
            </a:r>
            <a:endParaRPr kumimoji="0" lang="en-US" sz="1100" b="1"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17" name="Title 1">
            <a:extLst>
              <a:ext uri="{FF2B5EF4-FFF2-40B4-BE49-F238E27FC236}">
                <a16:creationId xmlns:a16="http://schemas.microsoft.com/office/drawing/2014/main" id="{0ABC4AF5-973A-4164-827A-6D599221986D}"/>
              </a:ext>
            </a:extLst>
          </p:cNvPr>
          <p:cNvSpPr txBox="1">
            <a:spLocks/>
          </p:cNvSpPr>
          <p:nvPr/>
        </p:nvSpPr>
        <p:spPr>
          <a:xfrm>
            <a:off x="111322" y="341437"/>
            <a:ext cx="6975277" cy="715175"/>
          </a:xfrm>
          <a:prstGeom prst="rect">
            <a:avLst/>
          </a:prstGeom>
        </p:spPr>
        <p:txBody>
          <a:bodyPr/>
          <a:lstStyle>
            <a:lvl1pPr algn="l" defTabSz="457200" rtl="0" eaLnBrk="1" latinLnBrk="0" hangingPunct="1">
              <a:spcBef>
                <a:spcPct val="0"/>
              </a:spcBef>
              <a:buNone/>
              <a:defRPr sz="3600" kern="1200">
                <a:solidFill>
                  <a:srgbClr val="005A8C"/>
                </a:solidFill>
                <a:latin typeface="Arial "/>
                <a:ea typeface="+mj-ea"/>
                <a:cs typeface="+mj-cs"/>
              </a:defRPr>
            </a:lvl1pPr>
          </a:lstStyle>
          <a:p>
            <a:r>
              <a:rPr lang="en-US" sz="3200" b="1" dirty="0">
                <a:solidFill>
                  <a:srgbClr val="F67B00"/>
                </a:solidFill>
                <a:latin typeface="Arial Black" panose="020B0A04020102020204" pitchFamily="34" charset="0"/>
                <a:cs typeface="Arial" pitchFamily="34" charset="0"/>
              </a:rPr>
              <a:t>WHEN Lights, Camera, Save!</a:t>
            </a:r>
          </a:p>
        </p:txBody>
      </p:sp>
      <p:sp>
        <p:nvSpPr>
          <p:cNvPr id="3" name="TextBox 2">
            <a:extLst>
              <a:ext uri="{FF2B5EF4-FFF2-40B4-BE49-F238E27FC236}">
                <a16:creationId xmlns:a16="http://schemas.microsoft.com/office/drawing/2014/main" id="{1E96EC5A-26FE-3A7B-2E0F-C57AD07EDB15}"/>
              </a:ext>
            </a:extLst>
          </p:cNvPr>
          <p:cNvSpPr txBox="1">
            <a:spLocks noChangeArrowheads="1"/>
          </p:cNvSpPr>
          <p:nvPr/>
        </p:nvSpPr>
        <p:spPr bwMode="auto">
          <a:xfrm>
            <a:off x="706990" y="1963026"/>
            <a:ext cx="7846360" cy="4002634"/>
          </a:xfrm>
          <a:prstGeom prst="rect">
            <a:avLst/>
          </a:prstGeom>
          <a:noFill/>
          <a:ln w="38100">
            <a:solidFill>
              <a:srgbClr val="F67B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257168" indent="-257168">
              <a:lnSpc>
                <a:spcPct val="80000"/>
              </a:lnSpc>
              <a:spcBef>
                <a:spcPts val="1050"/>
              </a:spcBef>
              <a:spcAft>
                <a:spcPts val="225"/>
              </a:spcAft>
              <a:buFont typeface="Arial"/>
              <a:buChar char="•"/>
              <a:defRPr/>
            </a:pPr>
            <a:endParaRPr lang="en-US" sz="1000" dirty="0">
              <a:solidFill>
                <a:srgbClr val="0070C0"/>
              </a:solidFill>
              <a:latin typeface="Arial Black" panose="020B0A04020102020204" pitchFamily="34" charset="0"/>
            </a:endParaRPr>
          </a:p>
          <a:p>
            <a:pPr>
              <a:lnSpc>
                <a:spcPct val="80000"/>
              </a:lnSpc>
              <a:spcBef>
                <a:spcPts val="1050"/>
              </a:spcBef>
              <a:spcAft>
                <a:spcPts val="225"/>
              </a:spcAft>
              <a:defRPr/>
            </a:pPr>
            <a:r>
              <a:rPr lang="en-US" sz="2800" dirty="0">
                <a:solidFill>
                  <a:srgbClr val="0070C0"/>
                </a:solidFill>
                <a:latin typeface="Arial Black" panose="020B0A04020102020204" pitchFamily="34" charset="0"/>
              </a:rPr>
              <a:t>Contest Opens </a:t>
            </a:r>
            <a:r>
              <a:rPr lang="en-US" sz="3200" dirty="0">
                <a:solidFill>
                  <a:srgbClr val="0070C0"/>
                </a:solidFill>
                <a:latin typeface="Arial Black" panose="020B0A04020102020204" pitchFamily="34" charset="0"/>
              </a:rPr>
              <a:t>Oct 1 - Dec 1</a:t>
            </a:r>
          </a:p>
          <a:p>
            <a:pPr lvl="1">
              <a:lnSpc>
                <a:spcPct val="80000"/>
              </a:lnSpc>
            </a:pPr>
            <a:r>
              <a:rPr lang="en-US" sz="2800" dirty="0">
                <a:solidFill>
                  <a:srgbClr val="0070C0"/>
                </a:solidFill>
                <a:latin typeface="Arial" panose="020B0604020202020204" pitchFamily="34" charset="0"/>
                <a:cs typeface="Arial" panose="020B0604020202020204" pitchFamily="34" charset="0"/>
              </a:rPr>
              <a:t>Students must be 13-18 years of age </a:t>
            </a:r>
          </a:p>
          <a:p>
            <a:pPr lvl="1">
              <a:lnSpc>
                <a:spcPct val="80000"/>
              </a:lnSpc>
            </a:pPr>
            <a:r>
              <a:rPr lang="en-US" sz="2800" dirty="0">
                <a:solidFill>
                  <a:srgbClr val="0070C0"/>
                </a:solidFill>
                <a:latin typeface="Arial" panose="020B0604020202020204" pitchFamily="34" charset="0"/>
                <a:cs typeface="Arial" panose="020B0604020202020204" pitchFamily="34" charset="0"/>
              </a:rPr>
              <a:t>as of October 1, 2024</a:t>
            </a:r>
          </a:p>
          <a:p>
            <a:pPr>
              <a:lnSpc>
                <a:spcPct val="80000"/>
              </a:lnSpc>
            </a:pPr>
            <a:endParaRPr lang="en-US" sz="2800" i="1" dirty="0">
              <a:solidFill>
                <a:srgbClr val="0070C0"/>
              </a:solidFill>
              <a:latin typeface="Arial" panose="020B0604020202020204" pitchFamily="34" charset="0"/>
              <a:cs typeface="Arial" panose="020B0604020202020204" pitchFamily="34" charset="0"/>
            </a:endParaRPr>
          </a:p>
          <a:p>
            <a:pPr>
              <a:lnSpc>
                <a:spcPct val="80000"/>
              </a:lnSpc>
            </a:pPr>
            <a:r>
              <a:rPr lang="en-US" sz="2800" dirty="0">
                <a:solidFill>
                  <a:srgbClr val="0070C0"/>
                </a:solidFill>
                <a:latin typeface="Arial Black" panose="020B0A04020102020204" pitchFamily="34" charset="0"/>
                <a:cs typeface="Arial" panose="020B0604020202020204" pitchFamily="34" charset="0"/>
              </a:rPr>
              <a:t>Length:</a:t>
            </a:r>
            <a:r>
              <a:rPr lang="en-US" sz="2800" i="1" dirty="0">
                <a:solidFill>
                  <a:srgbClr val="0070C0"/>
                </a:solidFill>
                <a:latin typeface="Arial" panose="020B0604020202020204" pitchFamily="34" charset="0"/>
                <a:cs typeface="Arial" panose="020B0604020202020204" pitchFamily="34" charset="0"/>
              </a:rPr>
              <a:t>  </a:t>
            </a:r>
            <a:r>
              <a:rPr lang="en-US" sz="2800" dirty="0">
                <a:solidFill>
                  <a:srgbClr val="0070C0"/>
                </a:solidFill>
                <a:latin typeface="Arial" panose="020B0604020202020204" pitchFamily="34" charset="0"/>
                <a:cs typeface="Arial" panose="020B0604020202020204" pitchFamily="34" charset="0"/>
              </a:rPr>
              <a:t>30 seconds or less</a:t>
            </a:r>
          </a:p>
          <a:p>
            <a:pPr>
              <a:lnSpc>
                <a:spcPct val="80000"/>
              </a:lnSpc>
            </a:pPr>
            <a:endParaRPr lang="en-US" sz="3200" i="1" dirty="0">
              <a:solidFill>
                <a:srgbClr val="0070C0"/>
              </a:solidFill>
              <a:latin typeface="Arial" panose="020B0604020202020204" pitchFamily="34" charset="0"/>
              <a:cs typeface="Arial" panose="020B0604020202020204" pitchFamily="34" charset="0"/>
            </a:endParaRPr>
          </a:p>
          <a:p>
            <a:pPr>
              <a:lnSpc>
                <a:spcPct val="80000"/>
              </a:lnSpc>
            </a:pPr>
            <a:r>
              <a:rPr lang="en-US" sz="2800" dirty="0">
                <a:solidFill>
                  <a:srgbClr val="0070C0"/>
                </a:solidFill>
                <a:latin typeface="Arial Black" panose="020B0A04020102020204" pitchFamily="34" charset="0"/>
                <a:cs typeface="Arial" panose="020B0604020202020204" pitchFamily="34" charset="0"/>
              </a:rPr>
              <a:t>Topic:</a:t>
            </a:r>
            <a:r>
              <a:rPr lang="en-US" sz="2800" i="1" dirty="0">
                <a:solidFill>
                  <a:srgbClr val="0070C0"/>
                </a:solidFill>
                <a:latin typeface="Arial" panose="020B0604020202020204" pitchFamily="34" charset="0"/>
                <a:cs typeface="Arial" panose="020B0604020202020204" pitchFamily="34" charset="0"/>
              </a:rPr>
              <a:t> </a:t>
            </a:r>
            <a:r>
              <a:rPr lang="en-US" sz="2800" b="1" i="1" u="sng" dirty="0">
                <a:solidFill>
                  <a:srgbClr val="0070C0"/>
                </a:solidFill>
                <a:latin typeface="Arial" panose="020B0604020202020204" pitchFamily="34" charset="0"/>
                <a:cs typeface="Arial" panose="020B0604020202020204" pitchFamily="34" charset="0"/>
              </a:rPr>
              <a:t>ANY</a:t>
            </a:r>
            <a:r>
              <a:rPr lang="en-US" sz="2800" dirty="0">
                <a:solidFill>
                  <a:srgbClr val="0070C0"/>
                </a:solidFill>
                <a:latin typeface="Arial" panose="020B0604020202020204" pitchFamily="34" charset="0"/>
                <a:cs typeface="Arial" panose="020B0604020202020204" pitchFamily="34" charset="0"/>
              </a:rPr>
              <a:t> personal finance theme </a:t>
            </a:r>
          </a:p>
          <a:p>
            <a:pPr>
              <a:lnSpc>
                <a:spcPct val="80000"/>
              </a:lnSpc>
            </a:pPr>
            <a:endParaRPr lang="en-US" sz="3200" i="1" dirty="0">
              <a:solidFill>
                <a:srgbClr val="0070C0"/>
              </a:solidFill>
              <a:latin typeface="Arial" panose="020B0604020202020204" pitchFamily="34" charset="0"/>
              <a:cs typeface="Arial" panose="020B0604020202020204" pitchFamily="34" charset="0"/>
            </a:endParaRPr>
          </a:p>
          <a:p>
            <a:pPr>
              <a:lnSpc>
                <a:spcPct val="80000"/>
              </a:lnSpc>
            </a:pPr>
            <a:r>
              <a:rPr lang="en-US" sz="2800" dirty="0">
                <a:solidFill>
                  <a:srgbClr val="0070C0"/>
                </a:solidFill>
                <a:latin typeface="Arial Black" panose="020B0A04020102020204" pitchFamily="34" charset="0"/>
                <a:cs typeface="Arial" panose="020B0604020202020204" pitchFamily="34" charset="0"/>
              </a:rPr>
              <a:t>Submission:</a:t>
            </a:r>
            <a:r>
              <a:rPr lang="en-US" sz="2800" i="1" dirty="0">
                <a:solidFill>
                  <a:srgbClr val="0070C0"/>
                </a:solidFill>
                <a:latin typeface="Arial" panose="020B0604020202020204" pitchFamily="34" charset="0"/>
                <a:cs typeface="Arial" panose="020B0604020202020204" pitchFamily="34" charset="0"/>
              </a:rPr>
              <a:t>  </a:t>
            </a:r>
            <a:r>
              <a:rPr lang="en-US" sz="2800" dirty="0">
                <a:solidFill>
                  <a:srgbClr val="0070C0"/>
                </a:solidFill>
                <a:latin typeface="Arial" panose="020B0604020202020204" pitchFamily="34" charset="0"/>
                <a:cs typeface="Arial" panose="020B0604020202020204" pitchFamily="34" charset="0"/>
              </a:rPr>
              <a:t>Electronic only </a:t>
            </a:r>
          </a:p>
          <a:p>
            <a:pPr>
              <a:lnSpc>
                <a:spcPct val="80000"/>
              </a:lnSpc>
            </a:pPr>
            <a:endParaRPr lang="en-US" sz="1600" dirty="0">
              <a:solidFill>
                <a:srgbClr val="0070C0"/>
              </a:solidFill>
              <a:latin typeface="Arial" panose="020B0604020202020204" pitchFamily="34" charset="0"/>
              <a:cs typeface="Arial" panose="020B0604020202020204" pitchFamily="34" charset="0"/>
            </a:endParaRPr>
          </a:p>
        </p:txBody>
      </p:sp>
      <p:pic>
        <p:nvPicPr>
          <p:cNvPr id="4" name="Picture 3" descr="Completed, homework, done, task, jobs, Business icon">
            <a:extLst>
              <a:ext uri="{FF2B5EF4-FFF2-40B4-BE49-F238E27FC236}">
                <a16:creationId xmlns:a16="http://schemas.microsoft.com/office/drawing/2014/main" id="{CC5898A9-44C9-95F4-0A03-1A2AAC9C33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96921">
            <a:off x="8129597" y="2069504"/>
            <a:ext cx="3779662" cy="3854305"/>
          </a:xfrm>
          <a:prstGeom prst="rect">
            <a:avLst/>
          </a:prstGeom>
        </p:spPr>
      </p:pic>
    </p:spTree>
    <p:extLst>
      <p:ext uri="{BB962C8B-B14F-4D97-AF65-F5344CB8AC3E}">
        <p14:creationId xmlns:p14="http://schemas.microsoft.com/office/powerpoint/2010/main" val="1873559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342900" marR="0" indent="-342900" algn="l" defTabSz="457200" rtl="0" eaLnBrk="1" fontAlgn="auto" latinLnBrk="0" hangingPunct="1">
          <a:lnSpc>
            <a:spcPct val="100000"/>
          </a:lnSpc>
          <a:spcBef>
            <a:spcPct val="20000"/>
          </a:spcBef>
          <a:spcAft>
            <a:spcPts val="0"/>
          </a:spcAft>
          <a:buClrTx/>
          <a:buSzTx/>
          <a:tabLst/>
          <a:defRPr kumimoji="0"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72C1767861EE49ACA5930A1F6F3CD8" ma:contentTypeVersion="15" ma:contentTypeDescription="Create a new document." ma:contentTypeScope="" ma:versionID="153cc38d81c0b47ff8e451c6efe34b76">
  <xsd:schema xmlns:xsd="http://www.w3.org/2001/XMLSchema" xmlns:xs="http://www.w3.org/2001/XMLSchema" xmlns:p="http://schemas.microsoft.com/office/2006/metadata/properties" xmlns:ns2="d5272e6c-2adb-4d71-a95f-1b01ea15e848" xmlns:ns3="35b2be36-1f58-4fbf-8df8-db9f01ef9d96" targetNamespace="http://schemas.microsoft.com/office/2006/metadata/properties" ma:root="true" ma:fieldsID="e980b2ade84add2b2eeeafc179933d41" ns2:_="" ns3:_="">
    <xsd:import namespace="d5272e6c-2adb-4d71-a95f-1b01ea15e848"/>
    <xsd:import namespace="35b2be36-1f58-4fbf-8df8-db9f01ef9d9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3:MediaServiceLocation" minOccurs="0"/>
                <xsd:element ref="ns3:MediaServiceGenerationTime" minOccurs="0"/>
                <xsd:element ref="ns3:MediaServiceEventHashCode" minOccurs="0"/>
                <xsd:element ref="ns3:lcf76f155ced4ddcb4097134ff3c332f" minOccurs="0"/>
                <xsd:element ref="ns3:MediaServiceOCR" minOccurs="0"/>
                <xsd:element ref="ns3:MediaServiceSearchProperties" minOccurs="0"/>
                <xsd:element ref="ns3:SectionedO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272e6c-2adb-4d71-a95f-1b01ea15e84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b2be36-1f58-4fbf-8df8-db9f01ef9d9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descrip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2e6ee2e-04b3-49ea-b2b4-c4a3410cfef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SectionedOut" ma:index="22" nillable="true" ma:displayName="Sectioned Out" ma:description="Interview has had highlighted sections clipped as requested" ma:format="Dropdown" ma:internalName="SectionedOu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b2be36-1f58-4fbf-8df8-db9f01ef9d96">
      <Terms xmlns="http://schemas.microsoft.com/office/infopath/2007/PartnerControls"/>
    </lcf76f155ced4ddcb4097134ff3c332f>
    <SharedWithUsers xmlns="d5272e6c-2adb-4d71-a95f-1b01ea15e848">
      <UserInfo>
        <DisplayName>Caitlin Croswell</DisplayName>
        <AccountId>27</AccountId>
        <AccountType/>
      </UserInfo>
      <UserInfo>
        <DisplayName>Sam Kunjukunju</DisplayName>
        <AccountId>59</AccountId>
        <AccountType/>
      </UserInfo>
      <UserInfo>
        <DisplayName>Annie Galvin</DisplayName>
        <AccountId>29</AccountId>
        <AccountType/>
      </UserInfo>
    </SharedWithUsers>
    <SectionedOut xmlns="35b2be36-1f58-4fbf-8df8-db9f01ef9d96" xsi:nil="true"/>
  </documentManagement>
</p:properties>
</file>

<file path=customXml/itemProps1.xml><?xml version="1.0" encoding="utf-8"?>
<ds:datastoreItem xmlns:ds="http://schemas.openxmlformats.org/officeDocument/2006/customXml" ds:itemID="{445E1BCF-29F9-4CEA-A65F-79C257FE76D4}">
  <ds:schemaRefs>
    <ds:schemaRef ds:uri="http://schemas.microsoft.com/sharepoint/v3/contenttype/forms"/>
  </ds:schemaRefs>
</ds:datastoreItem>
</file>

<file path=customXml/itemProps2.xml><?xml version="1.0" encoding="utf-8"?>
<ds:datastoreItem xmlns:ds="http://schemas.openxmlformats.org/officeDocument/2006/customXml" ds:itemID="{E1CBC1ED-4088-4B29-8D91-D2EBDC21F8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272e6c-2adb-4d71-a95f-1b01ea15e848"/>
    <ds:schemaRef ds:uri="35b2be36-1f58-4fbf-8df8-db9f01ef9d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B90D94-A1C4-41E6-85DD-570CE662AC85}">
  <ds:schemaRefs>
    <ds:schemaRef ds:uri="http://schemas.microsoft.com/office/2006/metadata/properties"/>
    <ds:schemaRef ds:uri="http://purl.org/dc/terms/"/>
    <ds:schemaRef ds:uri="35b2be36-1f58-4fbf-8df8-db9f01ef9d96"/>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d5272e6c-2adb-4d71-a95f-1b01ea15e848"/>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18823</TotalTime>
  <Words>524</Words>
  <Application>Microsoft Office PowerPoint</Application>
  <PresentationFormat>Widescreen</PresentationFormat>
  <Paragraphs>121</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vt:lpstr>
      <vt:lpstr>Arial Black</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Lights, Camera, Save!</dc:title>
  <dc:creator>Lindsey Miller</dc:creator>
  <cp:lastModifiedBy>Annie Galvin</cp:lastModifiedBy>
  <cp:revision>83</cp:revision>
  <cp:lastPrinted>2019-08-28T15:56:31Z</cp:lastPrinted>
  <dcterms:created xsi:type="dcterms:W3CDTF">2019-08-23T21:30:04Z</dcterms:created>
  <dcterms:modified xsi:type="dcterms:W3CDTF">2024-09-12T20:14:26Z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0x010100F872C1767861EE49ACA5930A1F6F3CD8</vt:lpwstr>
  </property>
  <property fmtid="{D5CDD505-2E9C-101B-9397-08002B2CF9AE}" pid="3" name="Order">
    <vt:lpwstr>100.000000000000</vt:lpwstr>
  </property>
  <property fmtid="{D5CDD505-2E9C-101B-9397-08002B2CF9AE}" pid="4" name="MediaServiceImageTags">
    <vt:lpwstr/>
  </property>
</Properties>
</file>